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1" r:id="rId4"/>
    <p:sldId id="271" r:id="rId5"/>
    <p:sldId id="263" r:id="rId6"/>
    <p:sldId id="264" r:id="rId7"/>
    <p:sldId id="265" r:id="rId8"/>
    <p:sldId id="266" r:id="rId9"/>
    <p:sldId id="267" r:id="rId10"/>
    <p:sldId id="268" r:id="rId11"/>
    <p:sldId id="269" r:id="rId12"/>
    <p:sldId id="272"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F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0482F2-218A-4A39-9F75-0BFC9DEF4F0C}" v="13" dt="2026-06-03T17:23:25.6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45270" autoAdjust="0"/>
  </p:normalViewPr>
  <p:slideViewPr>
    <p:cSldViewPr snapToGrid="0">
      <p:cViewPr varScale="1">
        <p:scale>
          <a:sx n="66" d="100"/>
          <a:sy n="66" d="100"/>
        </p:scale>
        <p:origin x="60"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Hilbert" userId="83ba64ae5ecb5370" providerId="LiveId" clId="{76F26E80-2A79-4F2B-8F3A-4D29E5F84BA7}"/>
    <pc:docChg chg="undo custSel addSld delSld modSld sldOrd">
      <pc:chgData name="Daniel Hilbert" userId="83ba64ae5ecb5370" providerId="LiveId" clId="{76F26E80-2A79-4F2B-8F3A-4D29E5F84BA7}" dt="2026-06-03T17:23:40.357" v="1070" actId="20577"/>
      <pc:docMkLst>
        <pc:docMk/>
      </pc:docMkLst>
      <pc:sldChg chg="modSp mod modNotesTx">
        <pc:chgData name="Daniel Hilbert" userId="83ba64ae5ecb5370" providerId="LiveId" clId="{76F26E80-2A79-4F2B-8F3A-4D29E5F84BA7}" dt="2026-06-03T17:14:45.727" v="753" actId="20577"/>
        <pc:sldMkLst>
          <pc:docMk/>
          <pc:sldMk cId="1583816042" sldId="256"/>
        </pc:sldMkLst>
        <pc:spChg chg="mod">
          <ac:chgData name="Daniel Hilbert" userId="83ba64ae5ecb5370" providerId="LiveId" clId="{76F26E80-2A79-4F2B-8F3A-4D29E5F84BA7}" dt="2026-05-12T22:58:33.936" v="60" actId="108"/>
          <ac:spMkLst>
            <pc:docMk/>
            <pc:sldMk cId="1583816042" sldId="256"/>
            <ac:spMk id="5" creationId="{2571DE7A-4D5D-C3FD-A750-192675EF4FD7}"/>
          </ac:spMkLst>
        </pc:spChg>
        <pc:spChg chg="mod">
          <ac:chgData name="Daniel Hilbert" userId="83ba64ae5ecb5370" providerId="LiveId" clId="{76F26E80-2A79-4F2B-8F3A-4D29E5F84BA7}" dt="2026-05-18T14:40:22.802" v="648" actId="962"/>
          <ac:spMkLst>
            <pc:docMk/>
            <pc:sldMk cId="1583816042" sldId="256"/>
            <ac:spMk id="10" creationId="{AAD90BEA-B842-2156-38E9-665F1A3FE61B}"/>
          </ac:spMkLst>
        </pc:spChg>
      </pc:sldChg>
      <pc:sldChg chg="modSp mod setBg modNotesTx">
        <pc:chgData name="Daniel Hilbert" userId="83ba64ae5ecb5370" providerId="LiveId" clId="{76F26E80-2A79-4F2B-8F3A-4D29E5F84BA7}" dt="2026-06-03T17:14:58.626" v="754" actId="12"/>
        <pc:sldMkLst>
          <pc:docMk/>
          <pc:sldMk cId="161396047" sldId="259"/>
        </pc:sldMkLst>
        <pc:spChg chg="mod">
          <ac:chgData name="Daniel Hilbert" userId="83ba64ae5ecb5370" providerId="LiveId" clId="{76F26E80-2A79-4F2B-8F3A-4D29E5F84BA7}" dt="2026-05-12T22:58:29.866" v="59" actId="108"/>
          <ac:spMkLst>
            <pc:docMk/>
            <pc:sldMk cId="161396047" sldId="259"/>
            <ac:spMk id="5" creationId="{FF6916FB-7A9E-7F9B-E7D5-51A023980814}"/>
          </ac:spMkLst>
        </pc:spChg>
        <pc:spChg chg="mod">
          <ac:chgData name="Daniel Hilbert" userId="83ba64ae5ecb5370" providerId="LiveId" clId="{76F26E80-2A79-4F2B-8F3A-4D29E5F84BA7}" dt="2026-05-18T14:40:28.099" v="649" actId="962"/>
          <ac:spMkLst>
            <pc:docMk/>
            <pc:sldMk cId="161396047" sldId="259"/>
            <ac:spMk id="10" creationId="{AC07CBDA-8E9A-AB49-DF64-7D8EAEDD0F8D}"/>
          </ac:spMkLst>
        </pc:spChg>
        <pc:spChg chg="mod">
          <ac:chgData name="Daniel Hilbert" userId="83ba64ae5ecb5370" providerId="LiveId" clId="{76F26E80-2A79-4F2B-8F3A-4D29E5F84BA7}" dt="2026-05-18T14:41:15.713" v="655" actId="962"/>
          <ac:spMkLst>
            <pc:docMk/>
            <pc:sldMk cId="161396047" sldId="259"/>
            <ac:spMk id="25" creationId="{9E478B9A-88A0-D42B-5C83-06C4A0F1A6C1}"/>
          </ac:spMkLst>
        </pc:spChg>
      </pc:sldChg>
      <pc:sldChg chg="addSp delSp modSp mod modNotesTx">
        <pc:chgData name="Daniel Hilbert" userId="83ba64ae5ecb5370" providerId="LiveId" clId="{76F26E80-2A79-4F2B-8F3A-4D29E5F84BA7}" dt="2026-06-03T17:15:29.352" v="788" actId="20577"/>
        <pc:sldMkLst>
          <pc:docMk/>
          <pc:sldMk cId="2410898750" sldId="261"/>
        </pc:sldMkLst>
        <pc:spChg chg="mod">
          <ac:chgData name="Daniel Hilbert" userId="83ba64ae5ecb5370" providerId="LiveId" clId="{76F26E80-2A79-4F2B-8F3A-4D29E5F84BA7}" dt="2026-05-12T22:58:21.204" v="57" actId="108"/>
          <ac:spMkLst>
            <pc:docMk/>
            <pc:sldMk cId="2410898750" sldId="261"/>
            <ac:spMk id="5" creationId="{627E4592-3F34-4C86-74A3-07D0F4C3A6C6}"/>
          </ac:spMkLst>
        </pc:spChg>
        <pc:spChg chg="add del">
          <ac:chgData name="Daniel Hilbert" userId="83ba64ae5ecb5370" providerId="LiveId" clId="{76F26E80-2A79-4F2B-8F3A-4D29E5F84BA7}" dt="2026-06-03T17:15:13.411" v="756" actId="22"/>
          <ac:spMkLst>
            <pc:docMk/>
            <pc:sldMk cId="2410898750" sldId="261"/>
            <ac:spMk id="8" creationId="{B56BC754-9C42-9850-6DB9-1B3BC8D2BEC2}"/>
          </ac:spMkLst>
        </pc:spChg>
        <pc:spChg chg="mod">
          <ac:chgData name="Daniel Hilbert" userId="83ba64ae5ecb5370" providerId="LiveId" clId="{76F26E80-2A79-4F2B-8F3A-4D29E5F84BA7}" dt="2026-05-18T14:40:51.954" v="653" actId="962"/>
          <ac:spMkLst>
            <pc:docMk/>
            <pc:sldMk cId="2410898750" sldId="261"/>
            <ac:spMk id="10" creationId="{439FF8E3-0A12-EC80-345B-25073CFA992F}"/>
          </ac:spMkLst>
        </pc:spChg>
        <pc:spChg chg="mod">
          <ac:chgData name="Daniel Hilbert" userId="83ba64ae5ecb5370" providerId="LiveId" clId="{76F26E80-2A79-4F2B-8F3A-4D29E5F84BA7}" dt="2026-05-18T14:33:30.616" v="469" actId="207"/>
          <ac:spMkLst>
            <pc:docMk/>
            <pc:sldMk cId="2410898750" sldId="261"/>
            <ac:spMk id="14" creationId="{D35660A4-2B51-BE25-14AA-24BC0CF35CEE}"/>
          </ac:spMkLst>
        </pc:spChg>
        <pc:spChg chg="mod">
          <ac:chgData name="Daniel Hilbert" userId="83ba64ae5ecb5370" providerId="LiveId" clId="{76F26E80-2A79-4F2B-8F3A-4D29E5F84BA7}" dt="2026-05-18T14:33:30.616" v="469" actId="207"/>
          <ac:spMkLst>
            <pc:docMk/>
            <pc:sldMk cId="2410898750" sldId="261"/>
            <ac:spMk id="16" creationId="{D825AC01-7E45-A841-8231-9D9ECE64CFD6}"/>
          </ac:spMkLst>
        </pc:spChg>
        <pc:spChg chg="mod">
          <ac:chgData name="Daniel Hilbert" userId="83ba64ae5ecb5370" providerId="LiveId" clId="{76F26E80-2A79-4F2B-8F3A-4D29E5F84BA7}" dt="2026-05-18T14:33:30.616" v="469" actId="207"/>
          <ac:spMkLst>
            <pc:docMk/>
            <pc:sldMk cId="2410898750" sldId="261"/>
            <ac:spMk id="23" creationId="{9C20C513-1161-3FEE-1188-802D9D38AAE6}"/>
          </ac:spMkLst>
        </pc:spChg>
        <pc:spChg chg="mod">
          <ac:chgData name="Daniel Hilbert" userId="83ba64ae5ecb5370" providerId="LiveId" clId="{76F26E80-2A79-4F2B-8F3A-4D29E5F84BA7}" dt="2026-05-18T14:33:30.616" v="469" actId="207"/>
          <ac:spMkLst>
            <pc:docMk/>
            <pc:sldMk cId="2410898750" sldId="261"/>
            <ac:spMk id="24" creationId="{E2C745E3-BC53-42F1-E396-4D0A63868E7F}"/>
          </ac:spMkLst>
        </pc:spChg>
        <pc:spChg chg="mod">
          <ac:chgData name="Daniel Hilbert" userId="83ba64ae5ecb5370" providerId="LiveId" clId="{76F26E80-2A79-4F2B-8F3A-4D29E5F84BA7}" dt="2026-05-18T14:40:58.911" v="654" actId="962"/>
          <ac:spMkLst>
            <pc:docMk/>
            <pc:sldMk cId="2410898750" sldId="261"/>
            <ac:spMk id="25" creationId="{9E151607-FA15-22AB-466A-8679C07DC22F}"/>
          </ac:spMkLst>
        </pc:spChg>
        <pc:spChg chg="mod">
          <ac:chgData name="Daniel Hilbert" userId="83ba64ae5ecb5370" providerId="LiveId" clId="{76F26E80-2A79-4F2B-8F3A-4D29E5F84BA7}" dt="2026-05-18T14:33:30.616" v="469" actId="207"/>
          <ac:spMkLst>
            <pc:docMk/>
            <pc:sldMk cId="2410898750" sldId="261"/>
            <ac:spMk id="34" creationId="{FD57AA69-DFBD-64D2-59F3-182C51DB6EAE}"/>
          </ac:spMkLst>
        </pc:spChg>
        <pc:spChg chg="mod">
          <ac:chgData name="Daniel Hilbert" userId="83ba64ae5ecb5370" providerId="LiveId" clId="{76F26E80-2A79-4F2B-8F3A-4D29E5F84BA7}" dt="2026-05-18T14:33:30.616" v="469" actId="207"/>
          <ac:spMkLst>
            <pc:docMk/>
            <pc:sldMk cId="2410898750" sldId="261"/>
            <ac:spMk id="35" creationId="{628C7334-14B1-D239-9D66-250E91CB56C3}"/>
          </ac:spMkLst>
        </pc:spChg>
      </pc:sldChg>
      <pc:sldChg chg="addSp modSp del mod ord modShow">
        <pc:chgData name="Daniel Hilbert" userId="83ba64ae5ecb5370" providerId="LiveId" clId="{76F26E80-2A79-4F2B-8F3A-4D29E5F84BA7}" dt="2026-06-03T17:23:11.178" v="1065" actId="47"/>
        <pc:sldMkLst>
          <pc:docMk/>
          <pc:sldMk cId="3952731893" sldId="262"/>
        </pc:sldMkLst>
        <pc:spChg chg="mod">
          <ac:chgData name="Daniel Hilbert" userId="83ba64ae5ecb5370" providerId="LiveId" clId="{76F26E80-2A79-4F2B-8F3A-4D29E5F84BA7}" dt="2026-05-12T22:58:18.320" v="56" actId="108"/>
          <ac:spMkLst>
            <pc:docMk/>
            <pc:sldMk cId="3952731893" sldId="262"/>
            <ac:spMk id="5" creationId="{B05820D6-ED28-88A7-69E7-CACA42E13187}"/>
          </ac:spMkLst>
        </pc:spChg>
        <pc:spChg chg="mod">
          <ac:chgData name="Daniel Hilbert" userId="83ba64ae5ecb5370" providerId="LiveId" clId="{76F26E80-2A79-4F2B-8F3A-4D29E5F84BA7}" dt="2026-05-17T10:36:56.102" v="329" actId="14100"/>
          <ac:spMkLst>
            <pc:docMk/>
            <pc:sldMk cId="3952731893" sldId="262"/>
            <ac:spMk id="6" creationId="{DC02D79B-8239-0AE2-42ED-8D880C005C68}"/>
          </ac:spMkLst>
        </pc:spChg>
        <pc:spChg chg="mod">
          <ac:chgData name="Daniel Hilbert" userId="83ba64ae5ecb5370" providerId="LiveId" clId="{76F26E80-2A79-4F2B-8F3A-4D29E5F84BA7}" dt="2026-05-17T10:36:32.035" v="326" actId="1076"/>
          <ac:spMkLst>
            <pc:docMk/>
            <pc:sldMk cId="3952731893" sldId="262"/>
            <ac:spMk id="25" creationId="{C263D532-D8D0-9FAA-AB7F-50A332DD4FE7}"/>
          </ac:spMkLst>
        </pc:spChg>
        <pc:spChg chg="add mod">
          <ac:chgData name="Daniel Hilbert" userId="83ba64ae5ecb5370" providerId="LiveId" clId="{76F26E80-2A79-4F2B-8F3A-4D29E5F84BA7}" dt="2026-05-17T10:36:45.657" v="327" actId="1076"/>
          <ac:spMkLst>
            <pc:docMk/>
            <pc:sldMk cId="3952731893" sldId="262"/>
            <ac:spMk id="100" creationId="{00000000-0000-0000-0000-000000000000}"/>
          </ac:spMkLst>
        </pc:spChg>
        <pc:spChg chg="add mod">
          <ac:chgData name="Daniel Hilbert" userId="83ba64ae5ecb5370" providerId="LiveId" clId="{76F26E80-2A79-4F2B-8F3A-4D29E5F84BA7}" dt="2026-05-17T10:36:45.657" v="327" actId="1076"/>
          <ac:spMkLst>
            <pc:docMk/>
            <pc:sldMk cId="3952731893" sldId="262"/>
            <ac:spMk id="101" creationId="{00000000-0000-0000-0000-000000000000}"/>
          </ac:spMkLst>
        </pc:spChg>
        <pc:spChg chg="add mod">
          <ac:chgData name="Daniel Hilbert" userId="83ba64ae5ecb5370" providerId="LiveId" clId="{76F26E80-2A79-4F2B-8F3A-4D29E5F84BA7}" dt="2026-05-17T10:36:45.657" v="327" actId="1076"/>
          <ac:spMkLst>
            <pc:docMk/>
            <pc:sldMk cId="3952731893" sldId="262"/>
            <ac:spMk id="102" creationId="{00000000-0000-0000-0000-000000000000}"/>
          </ac:spMkLst>
        </pc:spChg>
        <pc:spChg chg="add mod">
          <ac:chgData name="Daniel Hilbert" userId="83ba64ae5ecb5370" providerId="LiveId" clId="{76F26E80-2A79-4F2B-8F3A-4D29E5F84BA7}" dt="2026-05-17T10:36:45.657" v="327" actId="1076"/>
          <ac:spMkLst>
            <pc:docMk/>
            <pc:sldMk cId="3952731893" sldId="262"/>
            <ac:spMk id="103" creationId="{00000000-0000-0000-0000-000000000000}"/>
          </ac:spMkLst>
        </pc:spChg>
        <pc:spChg chg="add mod">
          <ac:chgData name="Daniel Hilbert" userId="83ba64ae5ecb5370" providerId="LiveId" clId="{76F26E80-2A79-4F2B-8F3A-4D29E5F84BA7}" dt="2026-05-17T10:36:45.657" v="327" actId="1076"/>
          <ac:spMkLst>
            <pc:docMk/>
            <pc:sldMk cId="3952731893" sldId="262"/>
            <ac:spMk id="104" creationId="{00000000-0000-0000-0000-000000000000}"/>
          </ac:spMkLst>
        </pc:spChg>
        <pc:spChg chg="add mod">
          <ac:chgData name="Daniel Hilbert" userId="83ba64ae5ecb5370" providerId="LiveId" clId="{76F26E80-2A79-4F2B-8F3A-4D29E5F84BA7}" dt="2026-05-17T10:36:45.657" v="327" actId="1076"/>
          <ac:spMkLst>
            <pc:docMk/>
            <pc:sldMk cId="3952731893" sldId="262"/>
            <ac:spMk id="105" creationId="{00000000-0000-0000-0000-000000000000}"/>
          </ac:spMkLst>
        </pc:spChg>
        <pc:spChg chg="mod">
          <ac:chgData name="Daniel Hilbert" userId="83ba64ae5ecb5370" providerId="LiveId" clId="{76F26E80-2A79-4F2B-8F3A-4D29E5F84BA7}" dt="2026-05-17T10:36:45.657" v="327" actId="1076"/>
          <ac:spMkLst>
            <pc:docMk/>
            <pc:sldMk cId="3952731893" sldId="262"/>
            <ac:spMk id="106" creationId="{00000000-0000-0000-0000-000000000000}"/>
          </ac:spMkLst>
        </pc:spChg>
        <pc:spChg chg="add mod">
          <ac:chgData name="Daniel Hilbert" userId="83ba64ae5ecb5370" providerId="LiveId" clId="{76F26E80-2A79-4F2B-8F3A-4D29E5F84BA7}" dt="2026-05-17T10:36:45.657" v="327" actId="1076"/>
          <ac:spMkLst>
            <pc:docMk/>
            <pc:sldMk cId="3952731893" sldId="262"/>
            <ac:spMk id="107" creationId="{00000000-0000-0000-0000-000000000000}"/>
          </ac:spMkLst>
        </pc:spChg>
        <pc:spChg chg="add mod">
          <ac:chgData name="Daniel Hilbert" userId="83ba64ae5ecb5370" providerId="LiveId" clId="{76F26E80-2A79-4F2B-8F3A-4D29E5F84BA7}" dt="2026-05-17T10:36:45.657" v="327" actId="1076"/>
          <ac:spMkLst>
            <pc:docMk/>
            <pc:sldMk cId="3952731893" sldId="262"/>
            <ac:spMk id="108" creationId="{00000000-0000-0000-0000-000000000000}"/>
          </ac:spMkLst>
        </pc:spChg>
        <pc:spChg chg="add mod">
          <ac:chgData name="Daniel Hilbert" userId="83ba64ae5ecb5370" providerId="LiveId" clId="{76F26E80-2A79-4F2B-8F3A-4D29E5F84BA7}" dt="2026-05-17T10:36:45.657" v="327" actId="1076"/>
          <ac:spMkLst>
            <pc:docMk/>
            <pc:sldMk cId="3952731893" sldId="262"/>
            <ac:spMk id="109" creationId="{00000000-0000-0000-0000-000000000000}"/>
          </ac:spMkLst>
        </pc:spChg>
      </pc:sldChg>
      <pc:sldChg chg="addSp modSp mod ord modTransition modAnim modNotesTx">
        <pc:chgData name="Daniel Hilbert" userId="83ba64ae5ecb5370" providerId="LiveId" clId="{76F26E80-2A79-4F2B-8F3A-4D29E5F84BA7}" dt="2026-06-03T17:17:26.288" v="800" actId="20577"/>
        <pc:sldMkLst>
          <pc:docMk/>
          <pc:sldMk cId="1521147873" sldId="263"/>
        </pc:sldMkLst>
        <pc:spChg chg="add mod ord">
          <ac:chgData name="Daniel Hilbert" userId="83ba64ae5ecb5370" providerId="LiveId" clId="{76F26E80-2A79-4F2B-8F3A-4D29E5F84BA7}" dt="2026-05-18T14:37:10.781" v="637" actId="962"/>
          <ac:spMkLst>
            <pc:docMk/>
            <pc:sldMk cId="1521147873" sldId="263"/>
            <ac:spMk id="3" creationId="{6F91D2ED-0D17-B9F8-7A70-80CE7189F8E7}"/>
          </ac:spMkLst>
        </pc:spChg>
        <pc:spChg chg="mod">
          <ac:chgData name="Daniel Hilbert" userId="83ba64ae5ecb5370" providerId="LiveId" clId="{76F26E80-2A79-4F2B-8F3A-4D29E5F84BA7}" dt="2026-05-12T22:58:15.159" v="55" actId="108"/>
          <ac:spMkLst>
            <pc:docMk/>
            <pc:sldMk cId="1521147873" sldId="263"/>
            <ac:spMk id="5" creationId="{03BC2656-2D1D-D630-59AF-3469EFF5461D}"/>
          </ac:spMkLst>
        </pc:spChg>
        <pc:spChg chg="add mod ord">
          <ac:chgData name="Daniel Hilbert" userId="83ba64ae5ecb5370" providerId="LiveId" clId="{76F26E80-2A79-4F2B-8F3A-4D29E5F84BA7}" dt="2026-05-18T14:36:45.634" v="634" actId="962"/>
          <ac:spMkLst>
            <pc:docMk/>
            <pc:sldMk cId="1521147873" sldId="263"/>
            <ac:spMk id="6" creationId="{56E99F54-6850-9E10-6606-305B02AC00E9}"/>
          </ac:spMkLst>
        </pc:spChg>
        <pc:spChg chg="mod">
          <ac:chgData name="Daniel Hilbert" userId="83ba64ae5ecb5370" providerId="LiveId" clId="{76F26E80-2A79-4F2B-8F3A-4D29E5F84BA7}" dt="2026-05-17T10:29:02.569" v="301" actId="20577"/>
          <ac:spMkLst>
            <pc:docMk/>
            <pc:sldMk cId="1521147873" sldId="263"/>
            <ac:spMk id="8" creationId="{D3D2909C-C6D3-26A8-6660-5A1790F4325F}"/>
          </ac:spMkLst>
        </pc:spChg>
        <pc:spChg chg="add mod ord">
          <ac:chgData name="Daniel Hilbert" userId="83ba64ae5ecb5370" providerId="LiveId" clId="{76F26E80-2A79-4F2B-8F3A-4D29E5F84BA7}" dt="2026-05-18T14:37:03.159" v="636" actId="962"/>
          <ac:spMkLst>
            <pc:docMk/>
            <pc:sldMk cId="1521147873" sldId="263"/>
            <ac:spMk id="11" creationId="{17F7987B-7B59-A77D-D48F-999B247AE57A}"/>
          </ac:spMkLst>
        </pc:spChg>
        <pc:spChg chg="add mod ord">
          <ac:chgData name="Daniel Hilbert" userId="83ba64ae5ecb5370" providerId="LiveId" clId="{76F26E80-2A79-4F2B-8F3A-4D29E5F84BA7}" dt="2026-05-18T14:36:52.664" v="635" actId="962"/>
          <ac:spMkLst>
            <pc:docMk/>
            <pc:sldMk cId="1521147873" sldId="263"/>
            <ac:spMk id="12" creationId="{21F4BC5B-D317-5C52-A689-3F6C72604A14}"/>
          </ac:spMkLst>
        </pc:spChg>
        <pc:spChg chg="mod">
          <ac:chgData name="Daniel Hilbert" userId="83ba64ae5ecb5370" providerId="LiveId" clId="{76F26E80-2A79-4F2B-8F3A-4D29E5F84BA7}" dt="2026-05-17T10:28:46.418" v="295" actId="404"/>
          <ac:spMkLst>
            <pc:docMk/>
            <pc:sldMk cId="1521147873" sldId="263"/>
            <ac:spMk id="13" creationId="{157E1FDC-8FEF-B51B-5C2D-84A3268B0540}"/>
          </ac:spMkLst>
        </pc:spChg>
        <pc:spChg chg="mod">
          <ac:chgData name="Daniel Hilbert" userId="83ba64ae5ecb5370" providerId="LiveId" clId="{76F26E80-2A79-4F2B-8F3A-4D29E5F84BA7}" dt="2026-05-17T10:29:13.969" v="315" actId="404"/>
          <ac:spMkLst>
            <pc:docMk/>
            <pc:sldMk cId="1521147873" sldId="263"/>
            <ac:spMk id="18" creationId="{716C1641-2F3B-ED7A-0B38-E51684506B1D}"/>
          </ac:spMkLst>
        </pc:spChg>
        <pc:spChg chg="mod">
          <ac:chgData name="Daniel Hilbert" userId="83ba64ae5ecb5370" providerId="LiveId" clId="{76F26E80-2A79-4F2B-8F3A-4D29E5F84BA7}" dt="2026-05-18T14:41:33.297" v="657" actId="962"/>
          <ac:spMkLst>
            <pc:docMk/>
            <pc:sldMk cId="1521147873" sldId="263"/>
            <ac:spMk id="25" creationId="{DAE7CB15-9A49-F001-96EE-D0406B8E2EE1}"/>
          </ac:spMkLst>
        </pc:spChg>
      </pc:sldChg>
      <pc:sldChg chg="modSp mod modNotesTx">
        <pc:chgData name="Daniel Hilbert" userId="83ba64ae5ecb5370" providerId="LiveId" clId="{76F26E80-2A79-4F2B-8F3A-4D29E5F84BA7}" dt="2026-06-03T17:18:52.164" v="805" actId="20577"/>
        <pc:sldMkLst>
          <pc:docMk/>
          <pc:sldMk cId="4069826931" sldId="264"/>
        </pc:sldMkLst>
        <pc:spChg chg="mod">
          <ac:chgData name="Daniel Hilbert" userId="83ba64ae5ecb5370" providerId="LiveId" clId="{76F26E80-2A79-4F2B-8F3A-4D29E5F84BA7}" dt="2026-05-12T22:58:08.209" v="54" actId="108"/>
          <ac:spMkLst>
            <pc:docMk/>
            <pc:sldMk cId="4069826931" sldId="264"/>
            <ac:spMk id="5" creationId="{D70D96F0-C1FF-663C-69D7-66C573674D4F}"/>
          </ac:spMkLst>
        </pc:spChg>
        <pc:spChg chg="mod">
          <ac:chgData name="Daniel Hilbert" userId="83ba64ae5ecb5370" providerId="LiveId" clId="{76F26E80-2A79-4F2B-8F3A-4D29E5F84BA7}" dt="2026-05-18T14:41:39.208" v="658" actId="962"/>
          <ac:spMkLst>
            <pc:docMk/>
            <pc:sldMk cId="4069826931" sldId="264"/>
            <ac:spMk id="25" creationId="{0B0164CC-CD6B-8B06-1C89-5D3198EEA311}"/>
          </ac:spMkLst>
        </pc:spChg>
      </pc:sldChg>
      <pc:sldChg chg="modSp mod modNotesTx">
        <pc:chgData name="Daniel Hilbert" userId="83ba64ae5ecb5370" providerId="LiveId" clId="{76F26E80-2A79-4F2B-8F3A-4D29E5F84BA7}" dt="2026-06-03T17:19:06.301" v="808" actId="20577"/>
        <pc:sldMkLst>
          <pc:docMk/>
          <pc:sldMk cId="2802345880" sldId="265"/>
        </pc:sldMkLst>
        <pc:spChg chg="mod">
          <ac:chgData name="Daniel Hilbert" userId="83ba64ae5ecb5370" providerId="LiveId" clId="{76F26E80-2A79-4F2B-8F3A-4D29E5F84BA7}" dt="2026-05-12T22:58:04.340" v="53" actId="108"/>
          <ac:spMkLst>
            <pc:docMk/>
            <pc:sldMk cId="2802345880" sldId="265"/>
            <ac:spMk id="5" creationId="{B884E6EA-F270-1CF0-BC21-B34244342A85}"/>
          </ac:spMkLst>
        </pc:spChg>
        <pc:spChg chg="mod">
          <ac:chgData name="Daniel Hilbert" userId="83ba64ae5ecb5370" providerId="LiveId" clId="{76F26E80-2A79-4F2B-8F3A-4D29E5F84BA7}" dt="2026-05-18T14:41:42.870" v="659" actId="962"/>
          <ac:spMkLst>
            <pc:docMk/>
            <pc:sldMk cId="2802345880" sldId="265"/>
            <ac:spMk id="25" creationId="{C949C97F-8DB9-16AA-C3B1-6B80846CBA9B}"/>
          </ac:spMkLst>
        </pc:spChg>
      </pc:sldChg>
      <pc:sldChg chg="addSp delSp modSp mod modNotesTx">
        <pc:chgData name="Daniel Hilbert" userId="83ba64ae5ecb5370" providerId="LiveId" clId="{76F26E80-2A79-4F2B-8F3A-4D29E5F84BA7}" dt="2026-06-03T17:20:28.650" v="879" actId="20577"/>
        <pc:sldMkLst>
          <pc:docMk/>
          <pc:sldMk cId="3874729949" sldId="266"/>
        </pc:sldMkLst>
        <pc:spChg chg="mod">
          <ac:chgData name="Daniel Hilbert" userId="83ba64ae5ecb5370" providerId="LiveId" clId="{76F26E80-2A79-4F2B-8F3A-4D29E5F84BA7}" dt="2026-05-12T22:58:00.851" v="52" actId="108"/>
          <ac:spMkLst>
            <pc:docMk/>
            <pc:sldMk cId="3874729949" sldId="266"/>
            <ac:spMk id="5" creationId="{9ED44B07-465E-59D8-9A8D-857820970036}"/>
          </ac:spMkLst>
        </pc:spChg>
        <pc:spChg chg="add del">
          <ac:chgData name="Daniel Hilbert" userId="83ba64ae5ecb5370" providerId="LiveId" clId="{76F26E80-2A79-4F2B-8F3A-4D29E5F84BA7}" dt="2026-06-03T17:19:52.873" v="810" actId="22"/>
          <ac:spMkLst>
            <pc:docMk/>
            <pc:sldMk cId="3874729949" sldId="266"/>
            <ac:spMk id="8" creationId="{CEF67AB1-9663-7FD3-57E4-2A60FA9FB40A}"/>
          </ac:spMkLst>
        </pc:spChg>
        <pc:spChg chg="add mod">
          <ac:chgData name="Daniel Hilbert" userId="83ba64ae5ecb5370" providerId="LiveId" clId="{76F26E80-2A79-4F2B-8F3A-4D29E5F84BA7}" dt="2026-05-12T23:00:48.088" v="165" actId="1037"/>
          <ac:spMkLst>
            <pc:docMk/>
            <pc:sldMk cId="3874729949" sldId="266"/>
            <ac:spMk id="11" creationId="{C1D90639-EC4D-907A-85F9-35B817A79287}"/>
          </ac:spMkLst>
        </pc:spChg>
        <pc:spChg chg="ord">
          <ac:chgData name="Daniel Hilbert" userId="83ba64ae5ecb5370" providerId="LiveId" clId="{76F26E80-2A79-4F2B-8F3A-4D29E5F84BA7}" dt="2026-05-12T23:01:11.819" v="166" actId="13244"/>
          <ac:spMkLst>
            <pc:docMk/>
            <pc:sldMk cId="3874729949" sldId="266"/>
            <ac:spMk id="12" creationId="{8211B690-30A9-DCA7-4525-DB1CF2E4AC09}"/>
          </ac:spMkLst>
        </pc:spChg>
        <pc:spChg chg="add mod ord">
          <ac:chgData name="Daniel Hilbert" userId="83ba64ae5ecb5370" providerId="LiveId" clId="{76F26E80-2A79-4F2B-8F3A-4D29E5F84BA7}" dt="2026-05-12T23:01:11.819" v="166" actId="13244"/>
          <ac:spMkLst>
            <pc:docMk/>
            <pc:sldMk cId="3874729949" sldId="266"/>
            <ac:spMk id="14" creationId="{C03E06EA-C48B-59DE-6273-06B42B96CEF7}"/>
          </ac:spMkLst>
        </pc:spChg>
        <pc:spChg chg="add mod ord">
          <ac:chgData name="Daniel Hilbert" userId="83ba64ae5ecb5370" providerId="LiveId" clId="{76F26E80-2A79-4F2B-8F3A-4D29E5F84BA7}" dt="2026-05-12T23:01:11.819" v="166" actId="13244"/>
          <ac:spMkLst>
            <pc:docMk/>
            <pc:sldMk cId="3874729949" sldId="266"/>
            <ac:spMk id="16" creationId="{29D13E8C-FBA1-1D20-3EF7-E9C10D3B7452}"/>
          </ac:spMkLst>
        </pc:spChg>
        <pc:spChg chg="add mod ord">
          <ac:chgData name="Daniel Hilbert" userId="83ba64ae5ecb5370" providerId="LiveId" clId="{76F26E80-2A79-4F2B-8F3A-4D29E5F84BA7}" dt="2026-05-12T23:01:11.819" v="166" actId="13244"/>
          <ac:spMkLst>
            <pc:docMk/>
            <pc:sldMk cId="3874729949" sldId="266"/>
            <ac:spMk id="20" creationId="{46BB1049-6884-5677-FCF6-DB3DF25BB4EF}"/>
          </ac:spMkLst>
        </pc:spChg>
        <pc:spChg chg="ord">
          <ac:chgData name="Daniel Hilbert" userId="83ba64ae5ecb5370" providerId="LiveId" clId="{76F26E80-2A79-4F2B-8F3A-4D29E5F84BA7}" dt="2026-05-12T23:01:11.819" v="166" actId="13244"/>
          <ac:spMkLst>
            <pc:docMk/>
            <pc:sldMk cId="3874729949" sldId="266"/>
            <ac:spMk id="22" creationId="{95547E0B-A665-EA29-37BD-69B4CC1B09F5}"/>
          </ac:spMkLst>
        </pc:spChg>
        <pc:spChg chg="ord">
          <ac:chgData name="Daniel Hilbert" userId="83ba64ae5ecb5370" providerId="LiveId" clId="{76F26E80-2A79-4F2B-8F3A-4D29E5F84BA7}" dt="2026-05-12T23:01:11.819" v="166" actId="13244"/>
          <ac:spMkLst>
            <pc:docMk/>
            <pc:sldMk cId="3874729949" sldId="266"/>
            <ac:spMk id="23" creationId="{E6EBAF6F-B696-A03E-F698-D5B725339E44}"/>
          </ac:spMkLst>
        </pc:spChg>
        <pc:spChg chg="add mod">
          <ac:chgData name="Daniel Hilbert" userId="83ba64ae5ecb5370" providerId="LiveId" clId="{76F26E80-2A79-4F2B-8F3A-4D29E5F84BA7}" dt="2026-05-12T23:00:48.088" v="165" actId="1037"/>
          <ac:spMkLst>
            <pc:docMk/>
            <pc:sldMk cId="3874729949" sldId="266"/>
            <ac:spMk id="24" creationId="{3465E622-6459-7EB8-9618-B4022C9A73D2}"/>
          </ac:spMkLst>
        </pc:spChg>
        <pc:spChg chg="mod">
          <ac:chgData name="Daniel Hilbert" userId="83ba64ae5ecb5370" providerId="LiveId" clId="{76F26E80-2A79-4F2B-8F3A-4D29E5F84BA7}" dt="2026-05-18T14:41:46.895" v="660" actId="962"/>
          <ac:spMkLst>
            <pc:docMk/>
            <pc:sldMk cId="3874729949" sldId="266"/>
            <ac:spMk id="25" creationId="{DE815EF2-5B97-C4DC-C900-4663EBD5A112}"/>
          </ac:spMkLst>
        </pc:spChg>
        <pc:spChg chg="add mod ord">
          <ac:chgData name="Daniel Hilbert" userId="83ba64ae5ecb5370" providerId="LiveId" clId="{76F26E80-2A79-4F2B-8F3A-4D29E5F84BA7}" dt="2026-05-12T23:01:11.819" v="166" actId="13244"/>
          <ac:spMkLst>
            <pc:docMk/>
            <pc:sldMk cId="3874729949" sldId="266"/>
            <ac:spMk id="30" creationId="{4180F3F4-6DFC-8BD3-1A9F-3DB31674665F}"/>
          </ac:spMkLst>
        </pc:spChg>
        <pc:spChg chg="add mod ord">
          <ac:chgData name="Daniel Hilbert" userId="83ba64ae5ecb5370" providerId="LiveId" clId="{76F26E80-2A79-4F2B-8F3A-4D29E5F84BA7}" dt="2026-05-12T23:01:11.819" v="166" actId="13244"/>
          <ac:spMkLst>
            <pc:docMk/>
            <pc:sldMk cId="3874729949" sldId="266"/>
            <ac:spMk id="31" creationId="{5746ED2E-147E-7933-85EC-940DE329CB33}"/>
          </ac:spMkLst>
        </pc:spChg>
        <pc:spChg chg="add mod">
          <ac:chgData name="Daniel Hilbert" userId="83ba64ae5ecb5370" providerId="LiveId" clId="{76F26E80-2A79-4F2B-8F3A-4D29E5F84BA7}" dt="2026-05-12T23:00:48.088" v="165" actId="1037"/>
          <ac:spMkLst>
            <pc:docMk/>
            <pc:sldMk cId="3874729949" sldId="266"/>
            <ac:spMk id="32" creationId="{29831D5F-BF7A-9740-AB56-2976B443F2E9}"/>
          </ac:spMkLst>
        </pc:spChg>
        <pc:spChg chg="add mod ord">
          <ac:chgData name="Daniel Hilbert" userId="83ba64ae5ecb5370" providerId="LiveId" clId="{76F26E80-2A79-4F2B-8F3A-4D29E5F84BA7}" dt="2026-05-12T23:01:11.819" v="166" actId="13244"/>
          <ac:spMkLst>
            <pc:docMk/>
            <pc:sldMk cId="3874729949" sldId="266"/>
            <ac:spMk id="34" creationId="{1B30262D-EE52-D392-4C08-A8504B81504C}"/>
          </ac:spMkLst>
        </pc:spChg>
        <pc:spChg chg="add mod">
          <ac:chgData name="Daniel Hilbert" userId="83ba64ae5ecb5370" providerId="LiveId" clId="{76F26E80-2A79-4F2B-8F3A-4D29E5F84BA7}" dt="2026-05-12T23:00:48.088" v="165" actId="1037"/>
          <ac:spMkLst>
            <pc:docMk/>
            <pc:sldMk cId="3874729949" sldId="266"/>
            <ac:spMk id="35" creationId="{8736E5F4-9E59-BC39-2AD6-E916BD045B1E}"/>
          </ac:spMkLst>
        </pc:spChg>
        <pc:spChg chg="ord">
          <ac:chgData name="Daniel Hilbert" userId="83ba64ae5ecb5370" providerId="LiveId" clId="{76F26E80-2A79-4F2B-8F3A-4D29E5F84BA7}" dt="2026-05-12T23:01:11.819" v="166" actId="13244"/>
          <ac:spMkLst>
            <pc:docMk/>
            <pc:sldMk cId="3874729949" sldId="266"/>
            <ac:spMk id="39" creationId="{73E02B1D-E1C0-7060-BC34-39BE52C4574F}"/>
          </ac:spMkLst>
        </pc:spChg>
      </pc:sldChg>
      <pc:sldChg chg="modSp mod modNotesTx">
        <pc:chgData name="Daniel Hilbert" userId="83ba64ae5ecb5370" providerId="LiveId" clId="{76F26E80-2A79-4F2B-8F3A-4D29E5F84BA7}" dt="2026-06-03T17:22:12.938" v="1055" actId="20577"/>
        <pc:sldMkLst>
          <pc:docMk/>
          <pc:sldMk cId="2463774016" sldId="267"/>
        </pc:sldMkLst>
        <pc:spChg chg="ord">
          <ac:chgData name="Daniel Hilbert" userId="83ba64ae5ecb5370" providerId="LiveId" clId="{76F26E80-2A79-4F2B-8F3A-4D29E5F84BA7}" dt="2026-05-12T23:01:35.015" v="167" actId="13244"/>
          <ac:spMkLst>
            <pc:docMk/>
            <pc:sldMk cId="2463774016" sldId="267"/>
            <ac:spMk id="3" creationId="{62E22125-3DC9-0BDA-6602-1090449851B1}"/>
          </ac:spMkLst>
        </pc:spChg>
        <pc:spChg chg="mod">
          <ac:chgData name="Daniel Hilbert" userId="83ba64ae5ecb5370" providerId="LiveId" clId="{76F26E80-2A79-4F2B-8F3A-4D29E5F84BA7}" dt="2026-05-12T22:57:57.842" v="51" actId="108"/>
          <ac:spMkLst>
            <pc:docMk/>
            <pc:sldMk cId="2463774016" sldId="267"/>
            <ac:spMk id="5" creationId="{CA4770A1-981B-57C5-234B-2FF8849629B4}"/>
          </ac:spMkLst>
        </pc:spChg>
        <pc:spChg chg="mod">
          <ac:chgData name="Daniel Hilbert" userId="83ba64ae5ecb5370" providerId="LiveId" clId="{76F26E80-2A79-4F2B-8F3A-4D29E5F84BA7}" dt="2026-05-12T23:00:24.935" v="67" actId="14100"/>
          <ac:spMkLst>
            <pc:docMk/>
            <pc:sldMk cId="2463774016" sldId="267"/>
            <ac:spMk id="11" creationId="{D4AF418C-CEEB-2D40-B4C5-5395E01A04D0}"/>
          </ac:spMkLst>
        </pc:spChg>
        <pc:spChg chg="ord">
          <ac:chgData name="Daniel Hilbert" userId="83ba64ae5ecb5370" providerId="LiveId" clId="{76F26E80-2A79-4F2B-8F3A-4D29E5F84BA7}" dt="2026-05-12T23:01:35.015" v="167" actId="13244"/>
          <ac:spMkLst>
            <pc:docMk/>
            <pc:sldMk cId="2463774016" sldId="267"/>
            <ac:spMk id="14" creationId="{268B207A-42B0-4473-4892-4B2C4BCB4710}"/>
          </ac:spMkLst>
        </pc:spChg>
        <pc:spChg chg="mod ord">
          <ac:chgData name="Daniel Hilbert" userId="83ba64ae5ecb5370" providerId="LiveId" clId="{76F26E80-2A79-4F2B-8F3A-4D29E5F84BA7}" dt="2026-05-12T23:01:35.015" v="167" actId="13244"/>
          <ac:spMkLst>
            <pc:docMk/>
            <pc:sldMk cId="2463774016" sldId="267"/>
            <ac:spMk id="16" creationId="{7F38B07B-BA2C-34C4-8FE5-8A122782566B}"/>
          </ac:spMkLst>
        </pc:spChg>
        <pc:spChg chg="ord">
          <ac:chgData name="Daniel Hilbert" userId="83ba64ae5ecb5370" providerId="LiveId" clId="{76F26E80-2A79-4F2B-8F3A-4D29E5F84BA7}" dt="2026-05-12T23:01:35.015" v="167" actId="13244"/>
          <ac:spMkLst>
            <pc:docMk/>
            <pc:sldMk cId="2463774016" sldId="267"/>
            <ac:spMk id="18" creationId="{DD48CC0C-E9B5-1A31-45DA-D8C3075FF604}"/>
          </ac:spMkLst>
        </pc:spChg>
        <pc:spChg chg="ord">
          <ac:chgData name="Daniel Hilbert" userId="83ba64ae5ecb5370" providerId="LiveId" clId="{76F26E80-2A79-4F2B-8F3A-4D29E5F84BA7}" dt="2026-05-12T23:01:35.015" v="167" actId="13244"/>
          <ac:spMkLst>
            <pc:docMk/>
            <pc:sldMk cId="2463774016" sldId="267"/>
            <ac:spMk id="20" creationId="{089CFBF6-4202-B998-02AE-C6BEC6774D7F}"/>
          </ac:spMkLst>
        </pc:spChg>
        <pc:spChg chg="ord">
          <ac:chgData name="Daniel Hilbert" userId="83ba64ae5ecb5370" providerId="LiveId" clId="{76F26E80-2A79-4F2B-8F3A-4D29E5F84BA7}" dt="2026-05-12T23:01:35.015" v="167" actId="13244"/>
          <ac:spMkLst>
            <pc:docMk/>
            <pc:sldMk cId="2463774016" sldId="267"/>
            <ac:spMk id="22" creationId="{4919E9C1-4F41-A260-624B-98BBCA7453FF}"/>
          </ac:spMkLst>
        </pc:spChg>
        <pc:spChg chg="mod ord">
          <ac:chgData name="Daniel Hilbert" userId="83ba64ae5ecb5370" providerId="LiveId" clId="{76F26E80-2A79-4F2B-8F3A-4D29E5F84BA7}" dt="2026-05-12T23:01:35.015" v="167" actId="13244"/>
          <ac:spMkLst>
            <pc:docMk/>
            <pc:sldMk cId="2463774016" sldId="267"/>
            <ac:spMk id="23" creationId="{08DF29ED-C5C5-C51D-C56C-B139647E8EA4}"/>
          </ac:spMkLst>
        </pc:spChg>
        <pc:spChg chg="mod ord">
          <ac:chgData name="Daniel Hilbert" userId="83ba64ae5ecb5370" providerId="LiveId" clId="{76F26E80-2A79-4F2B-8F3A-4D29E5F84BA7}" dt="2026-05-12T23:01:35.015" v="167" actId="13244"/>
          <ac:spMkLst>
            <pc:docMk/>
            <pc:sldMk cId="2463774016" sldId="267"/>
            <ac:spMk id="24" creationId="{CD8EDDDE-F065-DFB4-55F0-749C56AE8D62}"/>
          </ac:spMkLst>
        </pc:spChg>
        <pc:spChg chg="mod">
          <ac:chgData name="Daniel Hilbert" userId="83ba64ae5ecb5370" providerId="LiveId" clId="{76F26E80-2A79-4F2B-8F3A-4D29E5F84BA7}" dt="2026-05-18T14:41:52.071" v="661" actId="962"/>
          <ac:spMkLst>
            <pc:docMk/>
            <pc:sldMk cId="2463774016" sldId="267"/>
            <ac:spMk id="25" creationId="{1A82A79D-663C-DEC4-EEA8-149DEBA0940E}"/>
          </ac:spMkLst>
        </pc:spChg>
        <pc:spChg chg="ord">
          <ac:chgData name="Daniel Hilbert" userId="83ba64ae5ecb5370" providerId="LiveId" clId="{76F26E80-2A79-4F2B-8F3A-4D29E5F84BA7}" dt="2026-05-12T23:01:35.015" v="167" actId="13244"/>
          <ac:spMkLst>
            <pc:docMk/>
            <pc:sldMk cId="2463774016" sldId="267"/>
            <ac:spMk id="26" creationId="{114BE3F5-9441-178D-68FB-E1E7BAD771FA}"/>
          </ac:spMkLst>
        </pc:spChg>
        <pc:spChg chg="mod">
          <ac:chgData name="Daniel Hilbert" userId="83ba64ae5ecb5370" providerId="LiveId" clId="{76F26E80-2A79-4F2B-8F3A-4D29E5F84BA7}" dt="2026-05-12T23:00:19.871" v="65" actId="14100"/>
          <ac:spMkLst>
            <pc:docMk/>
            <pc:sldMk cId="2463774016" sldId="267"/>
            <ac:spMk id="28" creationId="{F4F10C73-4F19-DBEE-AB39-AC08EE87D88D}"/>
          </ac:spMkLst>
        </pc:spChg>
        <pc:spChg chg="ord">
          <ac:chgData name="Daniel Hilbert" userId="83ba64ae5ecb5370" providerId="LiveId" clId="{76F26E80-2A79-4F2B-8F3A-4D29E5F84BA7}" dt="2026-05-12T23:01:35.015" v="167" actId="13244"/>
          <ac:spMkLst>
            <pc:docMk/>
            <pc:sldMk cId="2463774016" sldId="267"/>
            <ac:spMk id="29" creationId="{51409F8E-A30E-93F1-8BE9-00CCFBF9A188}"/>
          </ac:spMkLst>
        </pc:spChg>
      </pc:sldChg>
      <pc:sldChg chg="addSp modSp mod addAnim delAnim modNotesTx">
        <pc:chgData name="Daniel Hilbert" userId="83ba64ae5ecb5370" providerId="LiveId" clId="{76F26E80-2A79-4F2B-8F3A-4D29E5F84BA7}" dt="2026-06-03T17:22:39.555" v="1061" actId="20577"/>
        <pc:sldMkLst>
          <pc:docMk/>
          <pc:sldMk cId="1560049055" sldId="268"/>
        </pc:sldMkLst>
        <pc:spChg chg="mod">
          <ac:chgData name="Daniel Hilbert" userId="83ba64ae5ecb5370" providerId="LiveId" clId="{76F26E80-2A79-4F2B-8F3A-4D29E5F84BA7}" dt="2026-05-12T22:57:53.611" v="50" actId="14861"/>
          <ac:spMkLst>
            <pc:docMk/>
            <pc:sldMk cId="1560049055" sldId="268"/>
            <ac:spMk id="5" creationId="{D51563C7-ECE1-8AFF-96EB-6048D220F153}"/>
          </ac:spMkLst>
        </pc:spChg>
        <pc:spChg chg="mod">
          <ac:chgData name="Daniel Hilbert" userId="83ba64ae5ecb5370" providerId="LiveId" clId="{76F26E80-2A79-4F2B-8F3A-4D29E5F84BA7}" dt="2026-05-18T14:41:56.860" v="662" actId="962"/>
          <ac:spMkLst>
            <pc:docMk/>
            <pc:sldMk cId="1560049055" sldId="268"/>
            <ac:spMk id="25" creationId="{0941747A-38F7-0D32-266E-769B6DA5CF44}"/>
          </ac:spMkLst>
        </pc:spChg>
        <pc:spChg chg="add mod">
          <ac:chgData name="Daniel Hilbert" userId="83ba64ae5ecb5370" providerId="LiveId" clId="{76F26E80-2A79-4F2B-8F3A-4D29E5F84BA7}" dt="2026-05-12T23:02:57.138" v="263" actId="13244"/>
          <ac:spMkLst>
            <pc:docMk/>
            <pc:sldMk cId="1560049055" sldId="268"/>
            <ac:spMk id="45" creationId="{BD9CDA36-ACF8-9A6F-A358-B4CD3FFC8E44}"/>
          </ac:spMkLst>
        </pc:spChg>
        <pc:spChg chg="add mod">
          <ac:chgData name="Daniel Hilbert" userId="83ba64ae5ecb5370" providerId="LiveId" clId="{76F26E80-2A79-4F2B-8F3A-4D29E5F84BA7}" dt="2026-05-12T23:02:57.138" v="263" actId="13244"/>
          <ac:spMkLst>
            <pc:docMk/>
            <pc:sldMk cId="1560049055" sldId="268"/>
            <ac:spMk id="46" creationId="{74FCA1CE-B7FD-E330-9E9E-DBFBBF3B8DA4}"/>
          </ac:spMkLst>
        </pc:spChg>
        <pc:spChg chg="add mod">
          <ac:chgData name="Daniel Hilbert" userId="83ba64ae5ecb5370" providerId="LiveId" clId="{76F26E80-2A79-4F2B-8F3A-4D29E5F84BA7}" dt="2026-05-12T23:02:57.138" v="263" actId="13244"/>
          <ac:spMkLst>
            <pc:docMk/>
            <pc:sldMk cId="1560049055" sldId="268"/>
            <ac:spMk id="47" creationId="{2B4DF34D-3665-7F2B-7F7A-180880BBFE7E}"/>
          </ac:spMkLst>
        </pc:spChg>
        <pc:spChg chg="add mod">
          <ac:chgData name="Daniel Hilbert" userId="83ba64ae5ecb5370" providerId="LiveId" clId="{76F26E80-2A79-4F2B-8F3A-4D29E5F84BA7}" dt="2026-05-12T23:02:57.138" v="263" actId="13244"/>
          <ac:spMkLst>
            <pc:docMk/>
            <pc:sldMk cId="1560049055" sldId="268"/>
            <ac:spMk id="48" creationId="{15F7C1C5-C99E-4128-6FE4-8FC50A43B166}"/>
          </ac:spMkLst>
        </pc:spChg>
        <pc:spChg chg="add mod">
          <ac:chgData name="Daniel Hilbert" userId="83ba64ae5ecb5370" providerId="LiveId" clId="{76F26E80-2A79-4F2B-8F3A-4D29E5F84BA7}" dt="2026-05-12T23:02:57.138" v="263" actId="13244"/>
          <ac:spMkLst>
            <pc:docMk/>
            <pc:sldMk cId="1560049055" sldId="268"/>
            <ac:spMk id="51" creationId="{80A8E821-4D64-D48A-C18D-6D262D65A55E}"/>
          </ac:spMkLst>
        </pc:spChg>
        <pc:picChg chg="add mod">
          <ac:chgData name="Daniel Hilbert" userId="83ba64ae5ecb5370" providerId="LiveId" clId="{76F26E80-2A79-4F2B-8F3A-4D29E5F84BA7}" dt="2026-05-12T23:02:57.138" v="263" actId="13244"/>
          <ac:picMkLst>
            <pc:docMk/>
            <pc:sldMk cId="1560049055" sldId="268"/>
            <ac:picMk id="49" creationId="{AC6FE369-9761-8576-B729-45D7E7CA6D76}"/>
          </ac:picMkLst>
        </pc:picChg>
        <pc:picChg chg="add mod">
          <ac:chgData name="Daniel Hilbert" userId="83ba64ae5ecb5370" providerId="LiveId" clId="{76F26E80-2A79-4F2B-8F3A-4D29E5F84BA7}" dt="2026-05-12T23:02:57.138" v="263" actId="13244"/>
          <ac:picMkLst>
            <pc:docMk/>
            <pc:sldMk cId="1560049055" sldId="268"/>
            <ac:picMk id="50" creationId="{A44A336C-DA90-D1F6-A50F-3488784E8F54}"/>
          </ac:picMkLst>
        </pc:picChg>
      </pc:sldChg>
      <pc:sldChg chg="addSp delSp modSp mod modNotesTx">
        <pc:chgData name="Daniel Hilbert" userId="83ba64ae5ecb5370" providerId="LiveId" clId="{76F26E80-2A79-4F2B-8F3A-4D29E5F84BA7}" dt="2026-06-03T17:23:08.284" v="1064" actId="20577"/>
        <pc:sldMkLst>
          <pc:docMk/>
          <pc:sldMk cId="3869520195" sldId="269"/>
        </pc:sldMkLst>
        <pc:spChg chg="mod">
          <ac:chgData name="Daniel Hilbert" userId="83ba64ae5ecb5370" providerId="LiveId" clId="{76F26E80-2A79-4F2B-8F3A-4D29E5F84BA7}" dt="2026-05-12T23:03:11.428" v="264" actId="13244"/>
          <ac:spMkLst>
            <pc:docMk/>
            <pc:sldMk cId="3869520195" sldId="269"/>
            <ac:spMk id="3" creationId="{2322F6B0-006B-B85A-32CD-3BC98ABD022B}"/>
          </ac:spMkLst>
        </pc:spChg>
        <pc:spChg chg="mod">
          <ac:chgData name="Daniel Hilbert" userId="83ba64ae5ecb5370" providerId="LiveId" clId="{76F26E80-2A79-4F2B-8F3A-4D29E5F84BA7}" dt="2026-05-12T22:57:44.206" v="48" actId="14861"/>
          <ac:spMkLst>
            <pc:docMk/>
            <pc:sldMk cId="3869520195" sldId="269"/>
            <ac:spMk id="5" creationId="{DD531305-ED68-DA68-AC89-9E99F5C9E2B6}"/>
          </ac:spMkLst>
        </pc:spChg>
        <pc:spChg chg="mod">
          <ac:chgData name="Daniel Hilbert" userId="83ba64ae5ecb5370" providerId="LiveId" clId="{76F26E80-2A79-4F2B-8F3A-4D29E5F84BA7}" dt="2026-05-12T23:03:11.428" v="264" actId="13244"/>
          <ac:spMkLst>
            <pc:docMk/>
            <pc:sldMk cId="3869520195" sldId="269"/>
            <ac:spMk id="8" creationId="{06E29EB9-B497-CE15-0981-0401C6553438}"/>
          </ac:spMkLst>
        </pc:spChg>
        <pc:spChg chg="add del mod">
          <ac:chgData name="Daniel Hilbert" userId="83ba64ae5ecb5370" providerId="LiveId" clId="{76F26E80-2A79-4F2B-8F3A-4D29E5F84BA7}" dt="2026-05-12T22:57:21.069" v="47" actId="1038"/>
          <ac:spMkLst>
            <pc:docMk/>
            <pc:sldMk cId="3869520195" sldId="269"/>
            <ac:spMk id="10" creationId="{3E542BFC-018F-21AB-2B9D-F6F50D87C625}"/>
          </ac:spMkLst>
        </pc:spChg>
        <pc:spChg chg="mod">
          <ac:chgData name="Daniel Hilbert" userId="83ba64ae5ecb5370" providerId="LiveId" clId="{76F26E80-2A79-4F2B-8F3A-4D29E5F84BA7}" dt="2026-05-12T23:03:11.428" v="264" actId="13244"/>
          <ac:spMkLst>
            <pc:docMk/>
            <pc:sldMk cId="3869520195" sldId="269"/>
            <ac:spMk id="11" creationId="{EF7D7E40-6C35-E48E-3572-FAE4ED9E5110}"/>
          </ac:spMkLst>
        </pc:spChg>
        <pc:spChg chg="mod">
          <ac:chgData name="Daniel Hilbert" userId="83ba64ae5ecb5370" providerId="LiveId" clId="{76F26E80-2A79-4F2B-8F3A-4D29E5F84BA7}" dt="2026-05-12T23:03:11.428" v="264" actId="13244"/>
          <ac:spMkLst>
            <pc:docMk/>
            <pc:sldMk cId="3869520195" sldId="269"/>
            <ac:spMk id="12" creationId="{5B48C8D5-4E3B-D7C4-B19F-076766816C1D}"/>
          </ac:spMkLst>
        </pc:spChg>
        <pc:spChg chg="mod">
          <ac:chgData name="Daniel Hilbert" userId="83ba64ae5ecb5370" providerId="LiveId" clId="{76F26E80-2A79-4F2B-8F3A-4D29E5F84BA7}" dt="2026-05-12T23:03:11.428" v="264" actId="13244"/>
          <ac:spMkLst>
            <pc:docMk/>
            <pc:sldMk cId="3869520195" sldId="269"/>
            <ac:spMk id="16" creationId="{6A33859F-010B-45A6-460F-84584F094BE8}"/>
          </ac:spMkLst>
        </pc:spChg>
        <pc:spChg chg="mod">
          <ac:chgData name="Daniel Hilbert" userId="83ba64ae5ecb5370" providerId="LiveId" clId="{76F26E80-2A79-4F2B-8F3A-4D29E5F84BA7}" dt="2026-05-18T14:42:01.454" v="663" actId="962"/>
          <ac:spMkLst>
            <pc:docMk/>
            <pc:sldMk cId="3869520195" sldId="269"/>
            <ac:spMk id="25" creationId="{6A0D44D2-B1CD-200E-E913-252187747AD0}"/>
          </ac:spMkLst>
        </pc:spChg>
        <pc:picChg chg="mod">
          <ac:chgData name="Daniel Hilbert" userId="83ba64ae5ecb5370" providerId="LiveId" clId="{76F26E80-2A79-4F2B-8F3A-4D29E5F84BA7}" dt="2026-05-12T23:03:11.428" v="264" actId="13244"/>
          <ac:picMkLst>
            <pc:docMk/>
            <pc:sldMk cId="3869520195" sldId="269"/>
            <ac:picMk id="14" creationId="{3D1A4B7E-6C8E-0211-AD81-AF59F7C7F25D}"/>
          </ac:picMkLst>
        </pc:picChg>
        <pc:picChg chg="ord">
          <ac:chgData name="Daniel Hilbert" userId="83ba64ae5ecb5370" providerId="LiveId" clId="{76F26E80-2A79-4F2B-8F3A-4D29E5F84BA7}" dt="2026-05-12T23:03:20.877" v="265" actId="13244"/>
          <ac:picMkLst>
            <pc:docMk/>
            <pc:sldMk cId="3869520195" sldId="269"/>
            <ac:picMk id="36" creationId="{75CF7C75-8DF9-3813-BAA6-4AC792BF1820}"/>
          </ac:picMkLst>
        </pc:picChg>
        <pc:picChg chg="mod">
          <ac:chgData name="Daniel Hilbert" userId="83ba64ae5ecb5370" providerId="LiveId" clId="{76F26E80-2A79-4F2B-8F3A-4D29E5F84BA7}" dt="2026-05-12T23:03:11.428" v="264" actId="13244"/>
          <ac:picMkLst>
            <pc:docMk/>
            <pc:sldMk cId="3869520195" sldId="269"/>
            <ac:picMk id="2050" creationId="{8A4E5A15-56D8-883D-B415-EE10E8DF8B1A}"/>
          </ac:picMkLst>
        </pc:picChg>
      </pc:sldChg>
      <pc:sldChg chg="modSp add del mod ord modShow">
        <pc:chgData name="Daniel Hilbert" userId="83ba64ae5ecb5370" providerId="LiveId" clId="{76F26E80-2A79-4F2B-8F3A-4D29E5F84BA7}" dt="2026-06-03T17:23:11.178" v="1065" actId="47"/>
        <pc:sldMkLst>
          <pc:docMk/>
          <pc:sldMk cId="4210069012" sldId="270"/>
        </pc:sldMkLst>
        <pc:spChg chg="mod">
          <ac:chgData name="Daniel Hilbert" userId="83ba64ae5ecb5370" providerId="LiveId" clId="{76F26E80-2A79-4F2B-8F3A-4D29E5F84BA7}" dt="2026-05-17T10:30:35.704" v="323" actId="20577"/>
          <ac:spMkLst>
            <pc:docMk/>
            <pc:sldMk cId="4210069012" sldId="270"/>
            <ac:spMk id="6" creationId="{D015D08F-12A5-C9F4-9C14-C69296FBA7EF}"/>
          </ac:spMkLst>
        </pc:spChg>
      </pc:sldChg>
      <pc:sldChg chg="addSp delSp modSp add mod modTransition addAnim delAnim modAnim modNotesTx">
        <pc:chgData name="Daniel Hilbert" userId="83ba64ae5ecb5370" providerId="LiveId" clId="{76F26E80-2A79-4F2B-8F3A-4D29E5F84BA7}" dt="2026-06-03T17:16:19.324" v="794" actId="20577"/>
        <pc:sldMkLst>
          <pc:docMk/>
          <pc:sldMk cId="2820677016" sldId="271"/>
        </pc:sldMkLst>
        <pc:spChg chg="add mod">
          <ac:chgData name="Daniel Hilbert" userId="83ba64ae5ecb5370" providerId="LiveId" clId="{76F26E80-2A79-4F2B-8F3A-4D29E5F84BA7}" dt="2026-05-18T14:37:33.738" v="639" actId="962"/>
          <ac:spMkLst>
            <pc:docMk/>
            <pc:sldMk cId="2820677016" sldId="271"/>
            <ac:spMk id="8" creationId="{A09A6C07-83A9-5DA7-BB11-255672FF2847}"/>
          </ac:spMkLst>
        </pc:spChg>
        <pc:spChg chg="add mod">
          <ac:chgData name="Daniel Hilbert" userId="83ba64ae5ecb5370" providerId="LiveId" clId="{76F26E80-2A79-4F2B-8F3A-4D29E5F84BA7}" dt="2026-05-18T14:37:41.090" v="640" actId="962"/>
          <ac:spMkLst>
            <pc:docMk/>
            <pc:sldMk cId="2820677016" sldId="271"/>
            <ac:spMk id="13" creationId="{E0D5A52E-867B-109F-49CA-D926288421C6}"/>
          </ac:spMkLst>
        </pc:spChg>
        <pc:spChg chg="add mod">
          <ac:chgData name="Daniel Hilbert" userId="83ba64ae5ecb5370" providerId="LiveId" clId="{76F26E80-2A79-4F2B-8F3A-4D29E5F84BA7}" dt="2026-05-18T14:37:49.688" v="641" actId="962"/>
          <ac:spMkLst>
            <pc:docMk/>
            <pc:sldMk cId="2820677016" sldId="271"/>
            <ac:spMk id="18" creationId="{9A925242-09C1-DE19-F7A0-E774540C5710}"/>
          </ac:spMkLst>
        </pc:spChg>
        <pc:spChg chg="mod">
          <ac:chgData name="Daniel Hilbert" userId="83ba64ae5ecb5370" providerId="LiveId" clId="{76F26E80-2A79-4F2B-8F3A-4D29E5F84BA7}" dt="2026-05-18T14:41:29.990" v="656" actId="962"/>
          <ac:spMkLst>
            <pc:docMk/>
            <pc:sldMk cId="2820677016" sldId="271"/>
            <ac:spMk id="25" creationId="{FB2D504C-6539-F583-26A9-A04A9AA45681}"/>
          </ac:spMkLst>
        </pc:spChg>
        <pc:spChg chg="add mod">
          <ac:chgData name="Daniel Hilbert" userId="83ba64ae5ecb5370" providerId="LiveId" clId="{76F26E80-2A79-4F2B-8F3A-4D29E5F84BA7}" dt="2026-05-18T14:26:35.703" v="446" actId="404"/>
          <ac:spMkLst>
            <pc:docMk/>
            <pc:sldMk cId="2820677016" sldId="271"/>
            <ac:spMk id="26" creationId="{FA60D0E7-1ACE-C351-A761-9D8C3956C88B}"/>
          </ac:spMkLst>
        </pc:spChg>
        <pc:spChg chg="add mod ord">
          <ac:chgData name="Daniel Hilbert" userId="83ba64ae5ecb5370" providerId="LiveId" clId="{76F26E80-2A79-4F2B-8F3A-4D29E5F84BA7}" dt="2026-05-18T14:37:26.219" v="638" actId="962"/>
          <ac:spMkLst>
            <pc:docMk/>
            <pc:sldMk cId="2820677016" sldId="271"/>
            <ac:spMk id="27" creationId="{C902E3BC-29DD-2218-E511-6C270FA6399B}"/>
          </ac:spMkLst>
        </pc:spChg>
      </pc:sldChg>
      <pc:sldChg chg="modSp add mod modNotesTx">
        <pc:chgData name="Daniel Hilbert" userId="83ba64ae5ecb5370" providerId="LiveId" clId="{76F26E80-2A79-4F2B-8F3A-4D29E5F84BA7}" dt="2026-06-03T17:23:40.357" v="1070" actId="20577"/>
        <pc:sldMkLst>
          <pc:docMk/>
          <pc:sldMk cId="2233769852" sldId="272"/>
        </pc:sldMkLst>
        <pc:spChg chg="mod">
          <ac:chgData name="Daniel Hilbert" userId="83ba64ae5ecb5370" providerId="LiveId" clId="{76F26E80-2A79-4F2B-8F3A-4D29E5F84BA7}" dt="2026-06-03T17:23:40.357" v="1070" actId="20577"/>
          <ac:spMkLst>
            <pc:docMk/>
            <pc:sldMk cId="2233769852" sldId="272"/>
            <ac:spMk id="12" creationId="{7D7A29AD-A891-902D-DF49-443A56A66FE0}"/>
          </ac:spMkLst>
        </pc:spChg>
      </pc:sldChg>
      <pc:sldChg chg="addSp delSp modSp add del mod ord modShow">
        <pc:chgData name="Daniel Hilbert" userId="83ba64ae5ecb5370" providerId="LiveId" clId="{76F26E80-2A79-4F2B-8F3A-4D29E5F84BA7}" dt="2026-06-03T17:23:11.178" v="1065" actId="47"/>
        <pc:sldMkLst>
          <pc:docMk/>
          <pc:sldMk cId="3232928764" sldId="272"/>
        </pc:sldMkLst>
        <pc:spChg chg="mod">
          <ac:chgData name="Daniel Hilbert" userId="83ba64ae5ecb5370" providerId="LiveId" clId="{76F26E80-2A79-4F2B-8F3A-4D29E5F84BA7}" dt="2026-05-18T16:01:54.358" v="689" actId="1076"/>
          <ac:spMkLst>
            <pc:docMk/>
            <pc:sldMk cId="3232928764" sldId="272"/>
            <ac:spMk id="4" creationId="{21A838F0-7545-2697-229C-D2169159297B}"/>
          </ac:spMkLst>
        </pc:spChg>
        <pc:picChg chg="add mod">
          <ac:chgData name="Daniel Hilbert" userId="83ba64ae5ecb5370" providerId="LiveId" clId="{76F26E80-2A79-4F2B-8F3A-4D29E5F84BA7}" dt="2026-05-18T16:03:02.935" v="744" actId="1076"/>
          <ac:picMkLst>
            <pc:docMk/>
            <pc:sldMk cId="3232928764" sldId="272"/>
            <ac:picMk id="2" creationId="{D7D5DD62-A44C-75D2-0A38-21C13BC5FDCE}"/>
          </ac:picMkLst>
        </pc:picChg>
        <pc:picChg chg="mod">
          <ac:chgData name="Daniel Hilbert" userId="83ba64ae5ecb5370" providerId="LiveId" clId="{76F26E80-2A79-4F2B-8F3A-4D29E5F84BA7}" dt="2026-05-18T16:03:00.931" v="743" actId="1076"/>
          <ac:picMkLst>
            <pc:docMk/>
            <pc:sldMk cId="3232928764" sldId="272"/>
            <ac:picMk id="6" creationId="{ADECA31D-B184-51B9-6D25-54F1A7F975C8}"/>
          </ac:picMkLst>
        </pc:picChg>
        <pc:picChg chg="mod">
          <ac:chgData name="Daniel Hilbert" userId="83ba64ae5ecb5370" providerId="LiveId" clId="{76F26E80-2A79-4F2B-8F3A-4D29E5F84BA7}" dt="2026-05-18T16:01:41.325" v="685" actId="1076"/>
          <ac:picMkLst>
            <pc:docMk/>
            <pc:sldMk cId="3232928764" sldId="272"/>
            <ac:picMk id="7" creationId="{2BCF0BBD-3D2D-6E66-325A-A9BE1A916E9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42030-9E56-4F11-855D-42C8E97AA04C}" type="datetimeFigureOut">
              <a:rPr lang="de-DE" smtClean="0"/>
              <a:t>03.06.2026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95AFF-FEB3-455B-B4C6-0906C65F7916}" type="slidenum">
              <a:rPr lang="de-DE" smtClean="0"/>
              <a:t>‹Nr.›</a:t>
            </a:fld>
            <a:endParaRPr lang="de-DE"/>
          </a:p>
        </p:txBody>
      </p:sp>
    </p:spTree>
    <p:extLst>
      <p:ext uri="{BB962C8B-B14F-4D97-AF65-F5344CB8AC3E}">
        <p14:creationId xmlns:p14="http://schemas.microsoft.com/office/powerpoint/2010/main" val="1922840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mail@kjg-freiburg.d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mailto:support@campflow.d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Herzlich willkommen! Schön, dass ihr heute alle dabei seid. Wir nehmen diese Schulung auf und stellen sie im Anschluss auf unserer Website zur Verfügung – unter </a:t>
            </a:r>
            <a:r>
              <a:rPr lang="de-DE" b="1" dirty="0"/>
              <a:t>kjg-freiburg.de → KjG vor Ort → Mitgliederverwaltung → </a:t>
            </a:r>
            <a:r>
              <a:rPr lang="de-DE" b="1" dirty="0" err="1"/>
              <a:t>Campflow</a:t>
            </a:r>
            <a:r>
              <a:rPr lang="de-DE" b="1" dirty="0"/>
              <a:t>-Migration</a:t>
            </a:r>
            <a:r>
              <a:rPr lang="de-DE" dirty="0"/>
              <a:t> – sodass ihr sie jederzeit nochmal nachschauen könnt, falls ihr etwas nachlesen möchtet oder heute nicht dabei sein konntet.</a:t>
            </a:r>
          </a:p>
          <a:p>
            <a:endParaRPr lang="de-DE" dirty="0"/>
          </a:p>
          <a:p>
            <a:r>
              <a:rPr lang="de-DE" dirty="0"/>
              <a:t>Ich bin der </a:t>
            </a:r>
            <a:r>
              <a:rPr lang="de-DE" b="1" dirty="0"/>
              <a:t>Daniel</a:t>
            </a:r>
            <a:r>
              <a:rPr lang="de-DE" dirty="0"/>
              <a:t>, ich bin ehrenamtlich in der Zusammenleitung des KjG Diözesanverbands Freiburg aktiv und habe mich die letzten Jahre intensiv mit unserer alten Mitgliederverwaltung beschäftigt. Mit dabei sind heute noch </a:t>
            </a:r>
            <a:r>
              <a:rPr lang="de-DE" b="1" dirty="0"/>
              <a:t>Isabel</a:t>
            </a:r>
            <a:r>
              <a:rPr lang="de-DE" dirty="0"/>
              <a:t>, unsere Geschäftsführerin im Büro in Freiburg, sowie </a:t>
            </a:r>
            <a:r>
              <a:rPr lang="de-DE" b="1" dirty="0"/>
              <a:t>Basti</a:t>
            </a:r>
            <a:r>
              <a:rPr lang="de-DE" dirty="0"/>
              <a:t>, einer der beiden Gründer von </a:t>
            </a:r>
            <a:r>
              <a:rPr lang="de-DE" dirty="0" err="1"/>
              <a:t>Campflow</a:t>
            </a:r>
            <a:r>
              <a:rPr lang="de-DE" dirty="0"/>
              <a:t>, den viele von euch vielleicht schon aus anderen Calls kennen.</a:t>
            </a:r>
          </a:p>
        </p:txBody>
      </p:sp>
      <p:sp>
        <p:nvSpPr>
          <p:cNvPr id="4" name="Foliennummernplatzhalter 3"/>
          <p:cNvSpPr>
            <a:spLocks noGrp="1"/>
          </p:cNvSpPr>
          <p:nvPr>
            <p:ph type="sldNum" sz="quarter" idx="5"/>
          </p:nvPr>
        </p:nvSpPr>
        <p:spPr/>
        <p:txBody>
          <a:bodyPr/>
          <a:lstStyle/>
          <a:p>
            <a:fld id="{12995AFF-FEB3-455B-B4C6-0906C65F7916}" type="slidenum">
              <a:rPr lang="de-DE" smtClean="0"/>
              <a:t>1</a:t>
            </a:fld>
            <a:endParaRPr lang="de-DE"/>
          </a:p>
        </p:txBody>
      </p:sp>
    </p:spTree>
    <p:extLst>
      <p:ext uri="{BB962C8B-B14F-4D97-AF65-F5344CB8AC3E}">
        <p14:creationId xmlns:p14="http://schemas.microsoft.com/office/powerpoint/2010/main" val="328484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Damit ihr wisst, was euch in </a:t>
            </a:r>
            <a:r>
              <a:rPr lang="de-DE" dirty="0" err="1"/>
              <a:t>Campflow</a:t>
            </a:r>
            <a:r>
              <a:rPr lang="de-DE" dirty="0"/>
              <a:t> erwartet:</a:t>
            </a:r>
          </a:p>
          <a:p>
            <a:endParaRPr lang="de-DE" dirty="0"/>
          </a:p>
          <a:p>
            <a:r>
              <a:rPr lang="de-DE" b="1" dirty="0"/>
              <a:t>Was wird migriert:</a:t>
            </a:r>
            <a:r>
              <a:rPr lang="de-DE" dirty="0"/>
              <a:t> Name, Geburtsdatum, Adresse, E-Mail – das sind die Daten, die wir als DV brauchen, um eure Mitglieder korrekt zu erfassen, sie zu Veranstaltungen einzuladen und den Beitrag an den Bundesverband korrekt zu berechnen. Bankdaten werden ebenfalls migriert, mit einem Sternchen: die Bankdaten eurer Mitglieder gehören euch in der Ortsgruppe und sind für uns als DV nicht sichtbar – das ist bewusst so, das ist besserer Datenschutz als vorher.</a:t>
            </a:r>
          </a:p>
          <a:p>
            <a:endParaRPr lang="de-DE" dirty="0"/>
          </a:p>
          <a:p>
            <a:r>
              <a:rPr lang="de-DE" b="1" dirty="0"/>
              <a:t>Was nicht automatisch migriert wird:</a:t>
            </a:r>
            <a:r>
              <a:rPr lang="de-DE" dirty="0"/>
              <a:t> Spezielle Gruppen und Rollen aus MiDa – viele davon waren schon länger nicht mehr gepflegt oder hatten Namen wie „Zeltlager 1999". Falls ihr diese Daten braucht, schreibt uns gerne, wir können sie euch als Export zur Verfügung stellen. SEPA-Lastschriftmandate: die müssen neu erfasst werden (siehe oben).</a:t>
            </a:r>
          </a:p>
          <a:p>
            <a:endParaRPr lang="de-DE" dirty="0"/>
          </a:p>
          <a:p>
            <a:r>
              <a:rPr lang="de-DE" b="1" dirty="0"/>
              <a:t>Was nicht Teil der Umstellung ist:</a:t>
            </a:r>
            <a:r>
              <a:rPr lang="de-DE" dirty="0"/>
              <a:t> Datenablage, Bildergalerie, Blog und Webseite – das sind Funktionen, die </a:t>
            </a:r>
            <a:r>
              <a:rPr lang="de-DE" dirty="0" err="1"/>
              <a:t>Campflow</a:t>
            </a:r>
            <a:r>
              <a:rPr lang="de-DE" dirty="0"/>
              <a:t> nicht abdeckt und die auch MiDa nie wirklich gut gemacht hat. Empfehlung:</a:t>
            </a:r>
          </a:p>
          <a:p>
            <a:endParaRPr lang="de-DE" dirty="0"/>
          </a:p>
          <a:p>
            <a:r>
              <a:rPr lang="de-DE" dirty="0"/>
              <a:t>Für </a:t>
            </a:r>
            <a:r>
              <a:rPr lang="de-DE" b="1" dirty="0"/>
              <a:t>Dateiablage</a:t>
            </a:r>
            <a:r>
              <a:rPr lang="de-DE" dirty="0"/>
              <a:t>: die kostenlose Nextcloud-Instanz der Bundesebene (bis zu 100 GB Speicher).</a:t>
            </a:r>
          </a:p>
          <a:p>
            <a:endParaRPr lang="de-DE" dirty="0"/>
          </a:p>
          <a:p>
            <a:r>
              <a:rPr lang="de-DE" dirty="0"/>
              <a:t>Für eine </a:t>
            </a:r>
            <a:r>
              <a:rPr lang="de-DE" b="1" dirty="0"/>
              <a:t>Webseite im KjG-Design</a:t>
            </a:r>
            <a:r>
              <a:rPr lang="de-DE" dirty="0"/>
              <a:t>: das Webhosting-Angebot der Bundesebene über kjg.de → Services.</a:t>
            </a:r>
          </a:p>
          <a:p>
            <a:endParaRPr lang="de-DE" dirty="0"/>
          </a:p>
          <a:p>
            <a:r>
              <a:rPr lang="de-DE" dirty="0"/>
              <a:t>Kassenbuch und Nachweise sind nicht Bestandteil der Basismitgliederverwaltung. Wenn ihr das möchtet, gibt es </a:t>
            </a:r>
            <a:r>
              <a:rPr lang="de-DE" b="1" dirty="0" err="1"/>
              <a:t>Campflow</a:t>
            </a:r>
            <a:r>
              <a:rPr lang="de-DE" b="1" dirty="0"/>
              <a:t> Pro</a:t>
            </a:r>
            <a:r>
              <a:rPr lang="de-DE" dirty="0"/>
              <a:t> für ca. 7,80 bis 18,20 Euro pro Monat – mit einem Zuschuss der KjG und des BDKJ Freiburg. Zu den genauen Konditionen erhaltet ihr im Herbst noch eine separate Information.</a:t>
            </a:r>
          </a:p>
        </p:txBody>
      </p:sp>
      <p:sp>
        <p:nvSpPr>
          <p:cNvPr id="4" name="Foliennummernplatzhalter 3"/>
          <p:cNvSpPr>
            <a:spLocks noGrp="1"/>
          </p:cNvSpPr>
          <p:nvPr>
            <p:ph type="sldNum" sz="quarter" idx="5"/>
          </p:nvPr>
        </p:nvSpPr>
        <p:spPr/>
        <p:txBody>
          <a:bodyPr/>
          <a:lstStyle/>
          <a:p>
            <a:fld id="{12995AFF-FEB3-455B-B4C6-0906C65F7916}" type="slidenum">
              <a:rPr lang="de-DE" smtClean="0"/>
              <a:t>10</a:t>
            </a:fld>
            <a:endParaRPr lang="de-DE"/>
          </a:p>
        </p:txBody>
      </p:sp>
    </p:spTree>
    <p:extLst>
      <p:ext uri="{BB962C8B-B14F-4D97-AF65-F5344CB8AC3E}">
        <p14:creationId xmlns:p14="http://schemas.microsoft.com/office/powerpoint/2010/main" val="2038929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71483-7BE5-B321-FC6C-CF5583DBC9F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6FA2B4-0AFE-159B-FD04-978163D4AAA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ECA8C92-1D9E-096F-6E35-39F19A34B8C6}"/>
              </a:ext>
            </a:extLst>
          </p:cNvPr>
          <p:cNvSpPr>
            <a:spLocks noGrp="1"/>
          </p:cNvSpPr>
          <p:nvPr>
            <p:ph type="body" idx="1"/>
          </p:nvPr>
        </p:nvSpPr>
        <p:spPr/>
        <p:txBody>
          <a:bodyPr/>
          <a:lstStyle/>
          <a:p>
            <a:r>
              <a:rPr lang="de-DE" dirty="0"/>
              <a:t>Zum Schluss noch zwei Termine, die wir euch ans Herz legen möchten:</a:t>
            </a:r>
          </a:p>
          <a:p>
            <a:endParaRPr lang="de-DE" dirty="0"/>
          </a:p>
          <a:p>
            <a:r>
              <a:rPr lang="de-DE" b="1" dirty="0"/>
              <a:t>DiKo 2026 – Diözesankonferenz</a:t>
            </a:r>
            <a:r>
              <a:rPr lang="de-DE" dirty="0"/>
              <a:t> Die DiKo ist die Vollversammlung des Diözesanverbands. Alle Mitglieder sind eingeladen – Leitende, Kinder, alle. Ihr könnt gemeinsam darüber abstimmen, was der DV in den nächsten Jahren tun soll. Die Mitgliederverwaltung ist zum Beispiel ein Thema, das genau so auf einer DiKo beschlossen wurde.</a:t>
            </a:r>
          </a:p>
          <a:p>
            <a:endParaRPr lang="de-DE" dirty="0"/>
          </a:p>
          <a:p>
            <a:r>
              <a:rPr lang="de-DE" dirty="0"/>
              <a:t>Dieses Jahr findet die DiKo vom </a:t>
            </a:r>
            <a:r>
              <a:rPr lang="de-DE" b="1" dirty="0"/>
              <a:t>9. bis 11. Oktober</a:t>
            </a:r>
            <a:r>
              <a:rPr lang="de-DE" dirty="0"/>
              <a:t> im </a:t>
            </a:r>
            <a:r>
              <a:rPr lang="de-DE" b="1" dirty="0"/>
              <a:t>Freizeitheim Taube in Oppenau</a:t>
            </a:r>
            <a:r>
              <a:rPr lang="de-DE" dirty="0"/>
              <a:t> statt. Es wird ein schönes Wochenende – Selbstversorgerhaus, gemeinsam kochen, abends zusammensitzen, KjG-Feeling pur. Und: Es gibt einen kleinen Wettbewerb für die Ortsgruppen, die die meisten Erstbesucher*innen mitbringen. Infos und Anmeldung kommen in den nächsten Wochen.</a:t>
            </a:r>
          </a:p>
          <a:p>
            <a:endParaRPr lang="de-DE" dirty="0"/>
          </a:p>
          <a:p>
            <a:r>
              <a:rPr lang="de-DE" b="1" dirty="0"/>
              <a:t>Burgfestival</a:t>
            </a:r>
            <a:r>
              <a:rPr lang="de-DE" dirty="0"/>
              <a:t> Das Burgfestival ist eine Aktion des Bundesverbands – in diesem Fall auf der Jugendburg Gemen in NRW. Alle </a:t>
            </a:r>
            <a:r>
              <a:rPr lang="de-DE" dirty="0" err="1"/>
              <a:t>KjGlerinnen</a:t>
            </a:r>
            <a:r>
              <a:rPr lang="de-DE" dirty="0"/>
              <a:t> treffen sich für drei Tage zum gemeinsamen Festival. In der Vergangenheit sind wir aus dem DV Freiburg mit mehreren Bussen angereist. Für dieses Jahr planen wir wieder eine gemeinsame Anreise – merkt euch das Datum schon mal vor, Details folgen.</a:t>
            </a:r>
          </a:p>
        </p:txBody>
      </p:sp>
      <p:sp>
        <p:nvSpPr>
          <p:cNvPr id="4" name="Foliennummernplatzhalter 3">
            <a:extLst>
              <a:ext uri="{FF2B5EF4-FFF2-40B4-BE49-F238E27FC236}">
                <a16:creationId xmlns:a16="http://schemas.microsoft.com/office/drawing/2014/main" id="{994EF944-27EA-6F82-C241-813074A9AD49}"/>
              </a:ext>
            </a:extLst>
          </p:cNvPr>
          <p:cNvSpPr>
            <a:spLocks noGrp="1"/>
          </p:cNvSpPr>
          <p:nvPr>
            <p:ph type="sldNum" sz="quarter" idx="5"/>
          </p:nvPr>
        </p:nvSpPr>
        <p:spPr/>
        <p:txBody>
          <a:bodyPr/>
          <a:lstStyle/>
          <a:p>
            <a:fld id="{12995AFF-FEB3-455B-B4C6-0906C65F7916}" type="slidenum">
              <a:rPr lang="de-DE" smtClean="0"/>
              <a:t>11</a:t>
            </a:fld>
            <a:endParaRPr lang="de-DE"/>
          </a:p>
        </p:txBody>
      </p:sp>
    </p:spTree>
    <p:extLst>
      <p:ext uri="{BB962C8B-B14F-4D97-AF65-F5344CB8AC3E}">
        <p14:creationId xmlns:p14="http://schemas.microsoft.com/office/powerpoint/2010/main" val="1191479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DB0C1-348A-DC9A-BF5D-8F10F118F20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DFFC172-5B19-0605-9692-A262ECAC595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33BEED6-6BCE-C1CD-1F47-70978ED07D04}"/>
              </a:ext>
            </a:extLst>
          </p:cNvPr>
          <p:cNvSpPr>
            <a:spLocks noGrp="1"/>
          </p:cNvSpPr>
          <p:nvPr>
            <p:ph type="body" idx="1"/>
          </p:nvPr>
        </p:nvSpPr>
        <p:spPr/>
        <p:txBody>
          <a:bodyPr/>
          <a:lstStyle/>
          <a:p>
            <a:r>
              <a:rPr lang="de-DE" dirty="0"/>
              <a:t>Danke, dass ihr heute dabei seid und eure Zeit investiert. Wir wissen, dass die letzten Jahre viel von euch abverlangt haben – Rechtsformprozess, Satzung, Neustrukturierung. Umso mehr schätzen wir, dass ihr weiterhin aktiv in der Jugendarbeit seid. Als DV versuchen wir, euch dabei zu unterstützen. Meldet euch jederzeit, wenn wir helfen können.</a:t>
            </a:r>
          </a:p>
          <a:p>
            <a:endParaRPr lang="de-DE" dirty="0"/>
          </a:p>
          <a:p>
            <a:r>
              <a:rPr lang="de-DE" dirty="0"/>
              <a:t>Und jetzt: viel Spaß mit </a:t>
            </a:r>
            <a:r>
              <a:rPr lang="de-DE" dirty="0" err="1"/>
              <a:t>Campflow</a:t>
            </a:r>
            <a:r>
              <a:rPr lang="de-DE" dirty="0"/>
              <a:t>! Wir hören uns im Support. 🎉</a:t>
            </a:r>
          </a:p>
        </p:txBody>
      </p:sp>
      <p:sp>
        <p:nvSpPr>
          <p:cNvPr id="4" name="Foliennummernplatzhalter 3">
            <a:extLst>
              <a:ext uri="{FF2B5EF4-FFF2-40B4-BE49-F238E27FC236}">
                <a16:creationId xmlns:a16="http://schemas.microsoft.com/office/drawing/2014/main" id="{7606C4C5-6043-8852-1FE7-A331FDEC9907}"/>
              </a:ext>
            </a:extLst>
          </p:cNvPr>
          <p:cNvSpPr>
            <a:spLocks noGrp="1"/>
          </p:cNvSpPr>
          <p:nvPr>
            <p:ph type="sldNum" sz="quarter" idx="5"/>
          </p:nvPr>
        </p:nvSpPr>
        <p:spPr/>
        <p:txBody>
          <a:bodyPr/>
          <a:lstStyle/>
          <a:p>
            <a:fld id="{12995AFF-FEB3-455B-B4C6-0906C65F7916}" type="slidenum">
              <a:rPr lang="de-DE" smtClean="0"/>
              <a:t>12</a:t>
            </a:fld>
            <a:endParaRPr lang="de-DE"/>
          </a:p>
        </p:txBody>
      </p:sp>
    </p:spTree>
    <p:extLst>
      <p:ext uri="{BB962C8B-B14F-4D97-AF65-F5344CB8AC3E}">
        <p14:creationId xmlns:p14="http://schemas.microsoft.com/office/powerpoint/2010/main" val="343847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Bevor wir euch zeigen, wie Mitgliederverwaltung 2026 konkret aussieht, schauen wir uns kurz an:</a:t>
            </a:r>
          </a:p>
          <a:p>
            <a:pPr marL="171450" indent="-171450">
              <a:buFont typeface="Arial" panose="020B0604020202020204" pitchFamily="34" charset="0"/>
              <a:buChar char="•"/>
            </a:pPr>
            <a:r>
              <a:rPr lang="de-DE" b="1" dirty="0"/>
              <a:t>Warum</a:t>
            </a:r>
            <a:r>
              <a:rPr lang="de-DE" dirty="0"/>
              <a:t> ist Mitgliederverwaltung eigentlich wichtig?</a:t>
            </a:r>
          </a:p>
          <a:p>
            <a:pPr marL="171450" indent="-171450">
              <a:buFont typeface="Arial" panose="020B0604020202020204" pitchFamily="34" charset="0"/>
              <a:buChar char="•"/>
            </a:pPr>
            <a:r>
              <a:rPr lang="de-DE" b="1" dirty="0"/>
              <a:t>Was</a:t>
            </a:r>
            <a:r>
              <a:rPr lang="de-DE" dirty="0"/>
              <a:t> bedeutet Mitgliedschaft in der KjG genau?</a:t>
            </a:r>
          </a:p>
          <a:p>
            <a:pPr marL="171450" indent="-171450">
              <a:buFont typeface="Arial" panose="020B0604020202020204" pitchFamily="34" charset="0"/>
              <a:buChar char="•"/>
            </a:pPr>
            <a:r>
              <a:rPr lang="de-DE" dirty="0"/>
              <a:t>Was steckt hinter den </a:t>
            </a:r>
            <a:r>
              <a:rPr lang="de-DE" b="1" dirty="0"/>
              <a:t>Mitgliedsbeiträgen</a:t>
            </a:r>
            <a:r>
              <a:rPr lang="de-DE" dirty="0"/>
              <a:t> – und was bekommt ihr dafür?</a:t>
            </a:r>
          </a:p>
          <a:p>
            <a:pPr marL="171450" indent="-171450">
              <a:buFont typeface="Arial" panose="020B0604020202020204" pitchFamily="34" charset="0"/>
              <a:buChar char="•"/>
            </a:pPr>
            <a:r>
              <a:rPr lang="de-DE" dirty="0"/>
              <a:t>Was hat das Ganze mit </a:t>
            </a:r>
            <a:r>
              <a:rPr lang="de-DE" b="1" dirty="0"/>
              <a:t>Versicherung</a:t>
            </a:r>
            <a:r>
              <a:rPr lang="de-DE" dirty="0"/>
              <a:t> zu tun?</a:t>
            </a:r>
          </a:p>
          <a:p>
            <a:pPr marL="171450" indent="-171450">
              <a:buFont typeface="Arial" panose="020B0604020202020204" pitchFamily="34" charset="0"/>
              <a:buChar char="•"/>
            </a:pPr>
            <a:r>
              <a:rPr lang="de-DE" dirty="0"/>
              <a:t>Was </a:t>
            </a:r>
            <a:r>
              <a:rPr lang="de-DE" b="1" dirty="0"/>
              <a:t>ändert sich</a:t>
            </a:r>
            <a:r>
              <a:rPr lang="de-DE" dirty="0"/>
              <a:t> jetzt mit der neuen Verwaltung?</a:t>
            </a:r>
          </a:p>
          <a:p>
            <a:pPr marL="171450" indent="-171450">
              <a:buFont typeface="Arial" panose="020B0604020202020204" pitchFamily="34" charset="0"/>
              <a:buChar char="•"/>
            </a:pPr>
            <a:r>
              <a:rPr lang="de-DE" dirty="0"/>
              <a:t>Und: was sind die </a:t>
            </a:r>
            <a:r>
              <a:rPr lang="de-DE" b="1" dirty="0"/>
              <a:t>nächsten konkreten Schritte</a:t>
            </a:r>
            <a:r>
              <a:rPr lang="de-DE" dirty="0"/>
              <a:t> für eure Ortsgruppe?</a:t>
            </a:r>
          </a:p>
          <a:p>
            <a:endParaRPr lang="de-DE" dirty="0"/>
          </a:p>
        </p:txBody>
      </p:sp>
      <p:sp>
        <p:nvSpPr>
          <p:cNvPr id="4" name="Foliennummernplatzhalter 3"/>
          <p:cNvSpPr>
            <a:spLocks noGrp="1"/>
          </p:cNvSpPr>
          <p:nvPr>
            <p:ph type="sldNum" sz="quarter" idx="5"/>
          </p:nvPr>
        </p:nvSpPr>
        <p:spPr/>
        <p:txBody>
          <a:bodyPr/>
          <a:lstStyle/>
          <a:p>
            <a:fld id="{12995AFF-FEB3-455B-B4C6-0906C65F7916}" type="slidenum">
              <a:rPr lang="de-DE" smtClean="0"/>
              <a:t>2</a:t>
            </a:fld>
            <a:endParaRPr lang="de-DE"/>
          </a:p>
        </p:txBody>
      </p:sp>
    </p:spTree>
    <p:extLst>
      <p:ext uri="{BB962C8B-B14F-4D97-AF65-F5344CB8AC3E}">
        <p14:creationId xmlns:p14="http://schemas.microsoft.com/office/powerpoint/2010/main" val="112518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Warum ist Mitgliederverwaltung überhaupt wichtig? Im Wesentlichen gibt es drei Gründe:</a:t>
            </a:r>
          </a:p>
          <a:p>
            <a:endParaRPr lang="de-DE" b="1" dirty="0"/>
          </a:p>
          <a:p>
            <a:r>
              <a:rPr lang="de-DE" b="1" dirty="0"/>
              <a:t>Erstens: Versicherungsschutz.</a:t>
            </a:r>
            <a:r>
              <a:rPr lang="de-DE" dirty="0"/>
              <a:t> Nur wer als Mitglied eingetragen ist, gilt als Teil der kirchlichen Jugendarbeit und ist damit über die Sammelversicherung der Erzdiözese abgesichert. Das gilt für Leitende genauso wie für Kinder, die regelmäßig zu euch kommen. Wenn jemand im Schadensfall nicht in der Mitgliederdatenbank steht, kann es passieren, dass die Versicherung nicht zahlt.</a:t>
            </a:r>
          </a:p>
          <a:p>
            <a:endParaRPr lang="de-DE" b="1" dirty="0"/>
          </a:p>
          <a:p>
            <a:r>
              <a:rPr lang="de-DE" b="1" dirty="0"/>
              <a:t>Zweitens: Finanzierung.</a:t>
            </a:r>
            <a:r>
              <a:rPr lang="de-DE" dirty="0"/>
              <a:t> Über die Mitgliedsbeiträge wird eure Ortsgruppe finanziert, der Diözesanverband – und auch der Bundesverband, der sich wiederum mit Aktionen und Angeboten für euch vor Ort einsetzen kann. Korrekte Daten bedeuten auch korrekte Beitragsberechnung und faire Zuschüsse.</a:t>
            </a:r>
          </a:p>
          <a:p>
            <a:endParaRPr lang="de-DE" dirty="0"/>
          </a:p>
          <a:p>
            <a:r>
              <a:rPr lang="de-DE" b="1" dirty="0"/>
              <a:t>Drittens: Satzung und Gemeinnützigkeit.</a:t>
            </a:r>
            <a:r>
              <a:rPr lang="de-DE" dirty="0"/>
              <a:t> Viele von euch haben den Rechtsformprozess schon durchgemacht und sind eingetragene oder nicht eingetragener Vereine geworden. Das Finanzamt und das Amtsgericht erwarten, dass ihr eine ordentliche Mitgliederliste führt und diese bei Bedarf vorzeigen könnt. Dafür reicht kein Zettel mehr – eure Mitglieder müssen zentral und sauber erfasst sein.</a:t>
            </a:r>
          </a:p>
          <a:p>
            <a:endParaRPr lang="de-DE" dirty="0"/>
          </a:p>
        </p:txBody>
      </p:sp>
      <p:sp>
        <p:nvSpPr>
          <p:cNvPr id="4" name="Foliennummernplatzhalter 3"/>
          <p:cNvSpPr>
            <a:spLocks noGrp="1"/>
          </p:cNvSpPr>
          <p:nvPr>
            <p:ph type="sldNum" sz="quarter" idx="5"/>
          </p:nvPr>
        </p:nvSpPr>
        <p:spPr/>
        <p:txBody>
          <a:bodyPr/>
          <a:lstStyle/>
          <a:p>
            <a:fld id="{12995AFF-FEB3-455B-B4C6-0906C65F7916}" type="slidenum">
              <a:rPr lang="de-DE" smtClean="0"/>
              <a:t>3</a:t>
            </a:fld>
            <a:endParaRPr lang="de-DE"/>
          </a:p>
        </p:txBody>
      </p:sp>
    </p:spTree>
    <p:extLst>
      <p:ext uri="{BB962C8B-B14F-4D97-AF65-F5344CB8AC3E}">
        <p14:creationId xmlns:p14="http://schemas.microsoft.com/office/powerpoint/2010/main" val="56534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000" dirty="0"/>
              <a:t>Was ist eigentlich eine Mitgliedschaft in der KjG – was steht da in der Satzung?</a:t>
            </a:r>
          </a:p>
          <a:p>
            <a:r>
              <a:rPr lang="de-DE" sz="2000" dirty="0"/>
              <a:t>In der Mustersatzung heißt es:</a:t>
            </a:r>
          </a:p>
          <a:p>
            <a:pPr lvl="1"/>
            <a:r>
              <a:rPr lang="de-DE" sz="2000" i="1" dirty="0"/>
              <a:t>„Mitglied der Katholischen jungen Gemeinde kann jede*r werden, die*der die Grundlagen und Ziele des Verbandes bejaht. Mitglied ist, wer in der Mitgliederdatenbank als Mitglied eingetragen ist und den Mitgliedsbeitrag im laufenden Abrechnungszeitraum beglichen hat. Ort der Mitgliedschaft in der KjG ist die Ortsgruppe. Das Mitglied wird mit der Begründung der Mitgliedschaft in der Ortsgruppe auch Mitglied im Diözesanverband der Katholischen jungen Gemeinde.„</a:t>
            </a:r>
          </a:p>
          <a:p>
            <a:endParaRPr lang="de-DE" sz="2000" dirty="0"/>
          </a:p>
          <a:p>
            <a:r>
              <a:rPr lang="de-DE" sz="2000" dirty="0"/>
              <a:t>Daraus ergeben sich ein paar wichtige Punkte:</a:t>
            </a:r>
          </a:p>
          <a:p>
            <a:endParaRPr lang="de-DE" sz="2000" b="1" dirty="0"/>
          </a:p>
          <a:p>
            <a:r>
              <a:rPr lang="de-DE" sz="2000" b="1" dirty="0"/>
              <a:t>Mitglied ist, wer zwei Dinge erfüllt:</a:t>
            </a:r>
            <a:r>
              <a:rPr lang="de-DE" sz="2000" dirty="0"/>
              <a:t> eingetragen sein und den Beitrag bezahlt haben. Beides zusammen.</a:t>
            </a:r>
          </a:p>
          <a:p>
            <a:endParaRPr lang="de-DE" sz="2000" b="1" dirty="0"/>
          </a:p>
          <a:p>
            <a:r>
              <a:rPr lang="de-DE" sz="2000" b="1" dirty="0"/>
              <a:t>Der Ort der Mitgliedschaft ist die Ortsgruppe.</a:t>
            </a:r>
            <a:r>
              <a:rPr lang="de-DE" sz="2000" dirty="0"/>
              <a:t> Das heißt: Wenn jemand bei der KjG Musterhausen Mitglied ist, dann ist genau das der Ort der Mitgliedschaft. Wenn jemand austreten möchte, dann tritt er dort aus, wo er eingetreten ist – nämlich bei euch.</a:t>
            </a:r>
          </a:p>
          <a:p>
            <a:endParaRPr lang="de-DE" sz="2000" b="1" dirty="0"/>
          </a:p>
          <a:p>
            <a:r>
              <a:rPr lang="de-DE" sz="2000" b="1" dirty="0"/>
              <a:t>Und:</a:t>
            </a:r>
            <a:r>
              <a:rPr lang="de-DE" sz="2000" dirty="0"/>
              <a:t> Mit der Mitgliedschaft in der Ortsgruppe wird die Person automatisch auch Mitglied im Diözesanverband. Das heißt: Die Person darf auf unsere Diözesankonferenz, ist dort stimmberechtigt, darf zu unseren Aktionen kommen – und ist natürlich auch über den DV versichert. Das ist ein echter Mehrwert der Mitgliedschaft, den man gar nicht so oft auf dem Schirm hat.</a:t>
            </a:r>
          </a:p>
        </p:txBody>
      </p:sp>
      <p:sp>
        <p:nvSpPr>
          <p:cNvPr id="4" name="Foliennummernplatzhalter 3"/>
          <p:cNvSpPr>
            <a:spLocks noGrp="1"/>
          </p:cNvSpPr>
          <p:nvPr>
            <p:ph type="sldNum" sz="quarter" idx="5"/>
          </p:nvPr>
        </p:nvSpPr>
        <p:spPr/>
        <p:txBody>
          <a:bodyPr/>
          <a:lstStyle/>
          <a:p>
            <a:fld id="{12995AFF-FEB3-455B-B4C6-0906C65F7916}" type="slidenum">
              <a:rPr lang="de-DE" smtClean="0"/>
              <a:t>4</a:t>
            </a:fld>
            <a:endParaRPr lang="de-DE"/>
          </a:p>
        </p:txBody>
      </p:sp>
    </p:spTree>
    <p:extLst>
      <p:ext uri="{BB962C8B-B14F-4D97-AF65-F5344CB8AC3E}">
        <p14:creationId xmlns:p14="http://schemas.microsoft.com/office/powerpoint/2010/main" val="243323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läuft das mit den Beiträgen ab?</a:t>
            </a:r>
          </a:p>
          <a:p>
            <a:endParaRPr lang="de-DE" dirty="0"/>
          </a:p>
          <a:p>
            <a:r>
              <a:rPr lang="de-DE" dirty="0"/>
              <a:t>Die Ortsgruppe legt ihren eigenen Mitgliedsbeitrag fest – das beschließt ihr in eurer Mitgliederversammlung. Das kann 0 Euro sein, 10 Euro, 30 Euro, 50 Euro – das ist euch komplett frei. Dieser Beitrag wird von euren Mitgliedern an eure Ortsgruppe gezahlt.</a:t>
            </a:r>
          </a:p>
          <a:p>
            <a:r>
              <a:rPr lang="de-DE" dirty="0"/>
              <a:t>Von diesen Einnahmen führt die Ortsgruppe dann einen Teil an uns, den Diözesanverband, ab. Aktuell sind das </a:t>
            </a:r>
            <a:r>
              <a:rPr lang="de-DE" b="1" dirty="0"/>
              <a:t>25 Euro pro Person</a:t>
            </a:r>
            <a:r>
              <a:rPr lang="de-DE" dirty="0"/>
              <a:t> oder </a:t>
            </a:r>
            <a:r>
              <a:rPr lang="de-DE" b="1" dirty="0"/>
              <a:t>45 Euro pro Familie</a:t>
            </a:r>
            <a:r>
              <a:rPr lang="de-DE" dirty="0"/>
              <a:t>.</a:t>
            </a:r>
          </a:p>
          <a:p>
            <a:endParaRPr lang="de-DE" dirty="0"/>
          </a:p>
          <a:p>
            <a:r>
              <a:rPr lang="de-DE" dirty="0"/>
              <a:t>Wir als DV Freiburg schlüsseln das Geld dann nach Altersgruppen auf und geben Teile davon an den Bundesverband weiter. Ein weiterer Teil fließt in Kooperationszuschüsse – das sind Fördergelder, die ihr beantragen könnt, wenn ihr gemeinsam mit einer anderen Ortsgruppe eine Aktion macht. Und ein Teil geht in den </a:t>
            </a:r>
            <a:r>
              <a:rPr lang="de-DE" b="1" dirty="0" err="1"/>
              <a:t>Solifonds</a:t>
            </a:r>
            <a:r>
              <a:rPr lang="de-DE" dirty="0"/>
              <a:t>: wenn bei euch mal unerwartet eine größere Ausgabe anfällt oder eine Versicherung nicht greift, dann ist das der Fonds, der dann einspringen kann.</a:t>
            </a:r>
          </a:p>
          <a:p>
            <a:endParaRPr lang="de-DE" dirty="0"/>
          </a:p>
          <a:p>
            <a:r>
              <a:rPr lang="de-DE" dirty="0"/>
              <a:t>Was bekommt ihr konkret für euren Mitgliedsbeitrag?</a:t>
            </a:r>
          </a:p>
          <a:p>
            <a:pPr marL="171450" indent="-171450">
              <a:buFont typeface="Arial" panose="020B0604020202020204" pitchFamily="34" charset="0"/>
              <a:buChar char="•"/>
            </a:pPr>
            <a:r>
              <a:rPr lang="de-DE" dirty="0"/>
              <a:t>Bildungsangebote auf Diözesanebene</a:t>
            </a:r>
          </a:p>
          <a:p>
            <a:pPr marL="171450" indent="-171450">
              <a:buFont typeface="Arial" panose="020B0604020202020204" pitchFamily="34" charset="0"/>
              <a:buChar char="•"/>
            </a:pPr>
            <a:r>
              <a:rPr lang="de-DE" dirty="0"/>
              <a:t>Kostenloses Website-Hosting über die Bundesebene</a:t>
            </a:r>
          </a:p>
          <a:p>
            <a:pPr marL="171450" indent="-171450">
              <a:buFont typeface="Arial" panose="020B0604020202020204" pitchFamily="34" charset="0"/>
              <a:buChar char="•"/>
            </a:pPr>
            <a:r>
              <a:rPr lang="de-DE" dirty="0"/>
              <a:t>Eine Nextcloud-Instanz (quasi eine kostenlose Cloud-Ablage, wie Dropbox oder Google Drive)</a:t>
            </a:r>
          </a:p>
          <a:p>
            <a:pPr marL="171450" indent="-171450">
              <a:buFont typeface="Arial" panose="020B0604020202020204" pitchFamily="34" charset="0"/>
              <a:buChar char="•"/>
            </a:pPr>
            <a:r>
              <a:rPr lang="de-DE" dirty="0"/>
              <a:t>Kostenlose Menstruationsprodukte für euer Lager</a:t>
            </a:r>
          </a:p>
          <a:p>
            <a:pPr marL="171450" indent="-171450">
              <a:buFont typeface="Arial" panose="020B0604020202020204" pitchFamily="34" charset="0"/>
              <a:buChar char="•"/>
            </a:pPr>
            <a:r>
              <a:rPr lang="de-DE" dirty="0"/>
              <a:t>KjG-Referent*innen in der ganzen Diözese, die euch unterstützen</a:t>
            </a:r>
          </a:p>
          <a:p>
            <a:pPr marL="171450" indent="-171450">
              <a:buFont typeface="Arial" panose="020B0604020202020204" pitchFamily="34" charset="0"/>
              <a:buChar char="•"/>
            </a:pPr>
            <a:r>
              <a:rPr lang="de-DE" dirty="0" err="1"/>
              <a:t>Solifonds</a:t>
            </a:r>
            <a:r>
              <a:rPr lang="de-DE" dirty="0"/>
              <a:t> und Kooperationszuschüsse</a:t>
            </a:r>
          </a:p>
          <a:p>
            <a:pPr marL="171450" indent="-171450">
              <a:buFont typeface="Arial" panose="020B0604020202020204" pitchFamily="34" charset="0"/>
              <a:buChar char="•"/>
            </a:pPr>
            <a:r>
              <a:rPr lang="de-DE" dirty="0"/>
              <a:t>Und einen Förderverein, falls ihr noch weitere Mittel braucht</a:t>
            </a:r>
          </a:p>
          <a:p>
            <a:endParaRPr lang="de-DE" dirty="0"/>
          </a:p>
          <a:p>
            <a:r>
              <a:rPr lang="de-DE" dirty="0"/>
              <a:t>Alle Infos dazu findet ihr auf unserer Homepage.</a:t>
            </a:r>
          </a:p>
          <a:p>
            <a:endParaRPr lang="de-DE" dirty="0"/>
          </a:p>
        </p:txBody>
      </p:sp>
      <p:sp>
        <p:nvSpPr>
          <p:cNvPr id="4" name="Foliennummernplatzhalter 3"/>
          <p:cNvSpPr>
            <a:spLocks noGrp="1"/>
          </p:cNvSpPr>
          <p:nvPr>
            <p:ph type="sldNum" sz="quarter" idx="5"/>
          </p:nvPr>
        </p:nvSpPr>
        <p:spPr/>
        <p:txBody>
          <a:bodyPr/>
          <a:lstStyle/>
          <a:p>
            <a:fld id="{12995AFF-FEB3-455B-B4C6-0906C65F7916}" type="slidenum">
              <a:rPr lang="de-DE" smtClean="0"/>
              <a:t>5</a:t>
            </a:fld>
            <a:endParaRPr lang="de-DE"/>
          </a:p>
        </p:txBody>
      </p:sp>
    </p:spTree>
    <p:extLst>
      <p:ext uri="{BB962C8B-B14F-4D97-AF65-F5344CB8AC3E}">
        <p14:creationId xmlns:p14="http://schemas.microsoft.com/office/powerpoint/2010/main" val="61132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Thema Versicherung ist eines der wichtigsten Argumente, warum eine gepflegte Mitgliederverwaltung so entscheidend ist.</a:t>
            </a:r>
          </a:p>
          <a:p>
            <a:endParaRPr lang="de-DE" dirty="0"/>
          </a:p>
          <a:p>
            <a:r>
              <a:rPr lang="de-DE" b="1" dirty="0"/>
              <a:t>Nur KjG-Mitglieder sind versichert.</a:t>
            </a:r>
            <a:r>
              <a:rPr lang="de-DE" dirty="0"/>
              <a:t> Das klingt simpel, hat aber große Konsequenzen: Leitende, Küchenhelfer*innen und alle, die regelmäßig aktiv sind, aber nicht als Mitglied eingetragen sind, sind im Schadensfall möglicherweise nicht über den Verband versichert. Das wird auch geprüft: Beim DV in Freiburg melden sich regelmäßig Versicherungen, die nachfragen, ob eine bestimmte Person Mitglied ist oder ob eine Ortsgruppe im Diözesanverband gemeldet ist.</a:t>
            </a:r>
          </a:p>
          <a:p>
            <a:r>
              <a:rPr lang="de-DE" dirty="0"/>
              <a:t>Die </a:t>
            </a:r>
            <a:r>
              <a:rPr lang="de-DE" b="1" dirty="0"/>
              <a:t>Sammelversicherungen</a:t>
            </a:r>
            <a:r>
              <a:rPr lang="de-DE" dirty="0"/>
              <a:t> decken ab: Haftpflicht, Unfall, Dienstreise – also auch, wenn ihr mit dem Privatauto zu einer Veranstaltung fahrt – und Elektronik, also wenn ihr Boxen, Kameras oder Laptops aufs Lager mitnehmt.</a:t>
            </a:r>
          </a:p>
          <a:p>
            <a:endParaRPr lang="de-DE" dirty="0"/>
          </a:p>
          <a:p>
            <a:r>
              <a:rPr lang="de-DE" dirty="0"/>
              <a:t>Dazu kommt die </a:t>
            </a:r>
            <a:r>
              <a:rPr lang="de-DE" b="1" dirty="0"/>
              <a:t>kirchliche Berufsgenossenschaft</a:t>
            </a:r>
            <a:r>
              <a:rPr lang="de-DE" dirty="0"/>
              <a:t>, die Ehrenamtliche bei Arbeits- und Wegeunfällen absichert.</a:t>
            </a:r>
          </a:p>
          <a:p>
            <a:r>
              <a:rPr lang="de-DE" dirty="0"/>
              <a:t>Zwei häufige Fragen dazu:</a:t>
            </a:r>
          </a:p>
          <a:p>
            <a:endParaRPr lang="de-DE" dirty="0"/>
          </a:p>
          <a:p>
            <a:r>
              <a:rPr lang="de-DE" b="1" dirty="0"/>
              <a:t>Frage: Wir haben auf unserem Ausflug auch Kinder dabei, die kein KjG-Mitglied sind. Sind die versichert?</a:t>
            </a:r>
            <a:r>
              <a:rPr lang="de-DE" dirty="0"/>
              <a:t> Ja! Personen, die sich als Teilnehmende zu einer konkreten Aktion anmelden, sind für diese Aktion mitversichert. Es muss keine Mitgliedschaft bestehen. Die Mitgliedschaft ist aber wichtig für alle, die regelmäßig dabei sind – also zum Beispiel Kinder, die jede Woche in eure Gruppenstunde kommen. Die sollten wirklich in der Mitgliederverwaltung stehen, schon allein damit ihr als Verband auch nachweisen könnt: Wir sind ein Kinder- und Jugendverband, der wirklich Kinder erreicht.</a:t>
            </a:r>
          </a:p>
          <a:p>
            <a:endParaRPr lang="de-DE" dirty="0"/>
          </a:p>
          <a:p>
            <a:r>
              <a:rPr lang="de-DE" b="1" dirty="0"/>
              <a:t>Frage: Bei Gruppenstunden meldet sich ja niemand an – zählen die Kinder dann als Teilnehmende?</a:t>
            </a:r>
            <a:r>
              <a:rPr lang="de-DE" dirty="0"/>
              <a:t> Ja, auch das zählt als Teilnahme. Wir empfehlen euch aber, auch dort eine gewisse Dokumentation zu haben – also Kontaktdaten der Eltern und eine grobe Übersicht, wer regelmäßig kommt. Wenn ein Kind einmalig einen Freund mitbringt, ist das kein Problem. Aber wer Woche für Woche dabei ist, sollte idealerweise auch als Mitglied oder zumindest als regelmäßige teilnehmende Person erfasst sein.</a:t>
            </a:r>
          </a:p>
          <a:p>
            <a:endParaRPr lang="de-DE" dirty="0"/>
          </a:p>
          <a:p>
            <a:r>
              <a:rPr lang="de-DE" dirty="0"/>
              <a:t>Bei allen weiteren Versicherungsfragen könnt ihr euch jederzeit an uns oder an eure KjG-Referent*in wenden. Weitere Infos gibt es unter </a:t>
            </a:r>
            <a:r>
              <a:rPr lang="de-DE" b="1" dirty="0"/>
              <a:t>kja-freiburg.de/</a:t>
            </a:r>
            <a:r>
              <a:rPr lang="de-DE" b="1" dirty="0" err="1"/>
              <a:t>schutzengel</a:t>
            </a:r>
            <a:r>
              <a:rPr lang="de-DE" dirty="0"/>
              <a:t>.</a:t>
            </a:r>
          </a:p>
          <a:p>
            <a:endParaRPr lang="de-DE" dirty="0"/>
          </a:p>
        </p:txBody>
      </p:sp>
      <p:sp>
        <p:nvSpPr>
          <p:cNvPr id="4" name="Foliennummernplatzhalter 3"/>
          <p:cNvSpPr>
            <a:spLocks noGrp="1"/>
          </p:cNvSpPr>
          <p:nvPr>
            <p:ph type="sldNum" sz="quarter" idx="5"/>
          </p:nvPr>
        </p:nvSpPr>
        <p:spPr/>
        <p:txBody>
          <a:bodyPr/>
          <a:lstStyle/>
          <a:p>
            <a:fld id="{12995AFF-FEB3-455B-B4C6-0906C65F7916}" type="slidenum">
              <a:rPr lang="de-DE" smtClean="0"/>
              <a:t>6</a:t>
            </a:fld>
            <a:endParaRPr lang="de-DE"/>
          </a:p>
        </p:txBody>
      </p:sp>
    </p:spTree>
    <p:extLst>
      <p:ext uri="{BB962C8B-B14F-4D97-AF65-F5344CB8AC3E}">
        <p14:creationId xmlns:p14="http://schemas.microsoft.com/office/powerpoint/2010/main" val="1905573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Warum möchten wir von der alten Mitgliederverwaltung MiDa weg?</a:t>
            </a:r>
          </a:p>
          <a:p>
            <a:endParaRPr lang="de-DE" dirty="0"/>
          </a:p>
          <a:p>
            <a:r>
              <a:rPr lang="de-DE" dirty="0"/>
              <a:t>Ganz kurz zusammengefasst: Die Nutzungszahlen sind in den letzten Jahren stark zurückgegangen. Das Tool hat Tausende Funktionen, von denen die meisten Ortsgruppen zwei oder drei nutzen – wenn überhaupt. Es gibt immer wieder Fehler bei der Beitragsberechnung, besonders beim Familienbeitrag. Der E-Mail-Versand funktioniert nicht zuverlässig. Und die Oberfläche ist so komplex geworden, dass in vielen Ortsgruppen eine einzige Person – oft jemand, der sich vor 10 Jahren mal eingearbeitet hat – das Tool noch pflegt. Das ist keine nachhaltige Situation.</a:t>
            </a:r>
          </a:p>
          <a:p>
            <a:endParaRPr lang="de-DE" dirty="0"/>
          </a:p>
          <a:p>
            <a:r>
              <a:rPr lang="de-DE" dirty="0"/>
              <a:t>Deswegen haben wir uns nach etwas Modernerem umgeschaut – und sind auf </a:t>
            </a:r>
            <a:r>
              <a:rPr lang="de-DE" b="1" dirty="0" err="1"/>
              <a:t>Campflow</a:t>
            </a:r>
            <a:r>
              <a:rPr lang="de-DE" dirty="0"/>
              <a:t> gestoßen. </a:t>
            </a:r>
            <a:r>
              <a:rPr lang="de-DE" dirty="0" err="1"/>
              <a:t>Campflow</a:t>
            </a:r>
            <a:r>
              <a:rPr lang="de-DE" dirty="0"/>
              <a:t> wurde von zwei ehemaligen </a:t>
            </a:r>
            <a:r>
              <a:rPr lang="de-DE" dirty="0" err="1"/>
              <a:t>KjGlern</a:t>
            </a:r>
            <a:r>
              <a:rPr lang="de-DE" dirty="0"/>
              <a:t> entwickelt und kommt direkt aus der Praxis der Jugendarbeit. Die Oberfläche ist modern und übersichtlich, die Beitragsberechnung funktioniert korrekt, und es gibt eine klare Datentrennung: Wir als DV sehen nur, was wir wirklich brauchen – eure Bankdaten zum Beispiel bleiben bei euch in der Ortsgruppe.</a:t>
            </a:r>
          </a:p>
          <a:p>
            <a:endParaRPr lang="de-DE" dirty="0"/>
          </a:p>
          <a:p>
            <a:r>
              <a:rPr lang="de-DE" dirty="0"/>
              <a:t>Und: </a:t>
            </a:r>
            <a:r>
              <a:rPr lang="de-DE" dirty="0" err="1"/>
              <a:t>Campflow</a:t>
            </a:r>
            <a:r>
              <a:rPr lang="de-DE" dirty="0"/>
              <a:t> hat einen wirklich guten Support. Meine eigene Ortsgruppe nutzt </a:t>
            </a:r>
            <a:r>
              <a:rPr lang="de-DE" dirty="0" err="1"/>
              <a:t>Campflow</a:t>
            </a:r>
            <a:r>
              <a:rPr lang="de-DE" dirty="0"/>
              <a:t> schon länger, und ich habe die Erfahrung gemacht, dass Fragen oft innerhalb von 15 Minuten beantwortet werden – auch abends. Dazu gibt es eine sehr gute Dokumentation unter </a:t>
            </a:r>
            <a:r>
              <a:rPr lang="de-DE" b="1" dirty="0"/>
              <a:t>hilfe.campflow.de</a:t>
            </a:r>
            <a:r>
              <a:rPr lang="de-DE" dirty="0"/>
              <a:t>, die das Einarbeiten für neue Leute deutlich erleichtert.</a:t>
            </a:r>
          </a:p>
          <a:p>
            <a:endParaRPr lang="de-DE" dirty="0"/>
          </a:p>
        </p:txBody>
      </p:sp>
      <p:sp>
        <p:nvSpPr>
          <p:cNvPr id="4" name="Foliennummernplatzhalter 3"/>
          <p:cNvSpPr>
            <a:spLocks noGrp="1"/>
          </p:cNvSpPr>
          <p:nvPr>
            <p:ph type="sldNum" sz="quarter" idx="5"/>
          </p:nvPr>
        </p:nvSpPr>
        <p:spPr/>
        <p:txBody>
          <a:bodyPr/>
          <a:lstStyle/>
          <a:p>
            <a:fld id="{12995AFF-FEB3-455B-B4C6-0906C65F7916}" type="slidenum">
              <a:rPr lang="de-DE" smtClean="0"/>
              <a:t>7</a:t>
            </a:fld>
            <a:endParaRPr lang="de-DE"/>
          </a:p>
        </p:txBody>
      </p:sp>
    </p:spTree>
    <p:extLst>
      <p:ext uri="{BB962C8B-B14F-4D97-AF65-F5344CB8AC3E}">
        <p14:creationId xmlns:p14="http://schemas.microsoft.com/office/powerpoint/2010/main" val="98644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(Basti übernimmt hier die Bildschirmfreigabe und zeigt </a:t>
            </a:r>
            <a:r>
              <a:rPr lang="de-DE" i="1" dirty="0" err="1"/>
              <a:t>Campflow</a:t>
            </a:r>
            <a:r>
              <a:rPr lang="de-DE" i="1" dirty="0"/>
              <a:t> live unter my.campflow.de)</a:t>
            </a:r>
          </a:p>
          <a:p>
            <a:endParaRPr lang="de-DE" dirty="0"/>
          </a:p>
          <a:p>
            <a:r>
              <a:rPr lang="de-DE" dirty="0"/>
              <a:t>Was ihr gleich seht: Wenn ihr euren Einladungslink von uns bekommen habt und euch einloggt, findet ihr bereits eure migrierten Mitgliederdaten. Wenn ihr </a:t>
            </a:r>
            <a:r>
              <a:rPr lang="de-DE" dirty="0" err="1"/>
              <a:t>Campflow</a:t>
            </a:r>
            <a:r>
              <a:rPr lang="de-DE" dirty="0"/>
              <a:t> schon nutzt, gibt es einen Abgleich eures bestehenden </a:t>
            </a:r>
            <a:r>
              <a:rPr lang="de-DE" dirty="0" err="1"/>
              <a:t>Workspaces</a:t>
            </a:r>
            <a:r>
              <a:rPr lang="de-DE" dirty="0"/>
              <a:t> mit unseren Daten – ihr bekommt Vorschläge, welche Personen zusammengehören, und bestätigt das einmalig.</a:t>
            </a:r>
          </a:p>
          <a:p>
            <a:endParaRPr lang="de-DE" dirty="0"/>
          </a:p>
          <a:p>
            <a:r>
              <a:rPr lang="de-DE" dirty="0"/>
              <a:t>Wichtige Punkte aus der Demo:</a:t>
            </a:r>
          </a:p>
          <a:p>
            <a:r>
              <a:rPr lang="de-DE" b="1" dirty="0"/>
              <a:t>Mitgliedschaftsanträge:</a:t>
            </a:r>
            <a:r>
              <a:rPr lang="de-DE" dirty="0"/>
              <a:t> Neue Mitglieder können sich über einen Link online anmelden. Der Antrag landet zur Bestätigung bei euch – er wird nicht automatisch aktiv. Ihr prüft ihn und nehmt die Person dann bewusst auf.</a:t>
            </a:r>
          </a:p>
          <a:p>
            <a:endParaRPr lang="de-DE" dirty="0"/>
          </a:p>
          <a:p>
            <a:r>
              <a:rPr lang="de-DE" b="1" dirty="0"/>
              <a:t>Beiträge einstellen:</a:t>
            </a:r>
            <a:r>
              <a:rPr lang="de-DE" dirty="0"/>
              <a:t> In den Einstellungen könnt ihr eure eigenen Beitragssätze festlegen – komplett frei, je nachdem was eure Mitgliederversammlung beschlossen hat. Das Formular, über das Mitglieder bei euch eintreten können, enthält einen DV-weiten Standardteil für den Datenschutz – das ist wie ein einheitlicher Vordruck vom DV. Eure eigenen Beitragssätze kommuniziert ihr zusätzlich auf eurer Website oder auf einem Flyer.</a:t>
            </a:r>
          </a:p>
          <a:p>
            <a:endParaRPr lang="de-DE" dirty="0"/>
          </a:p>
          <a:p>
            <a:r>
              <a:rPr lang="de-DE" b="1" dirty="0"/>
              <a:t>Familien verknüpfen:</a:t>
            </a:r>
            <a:r>
              <a:rPr lang="de-DE" dirty="0"/>
              <a:t> Damit der Familienbeitrag (45 Euro statt 25 Euro pro Person) korrekt berechnet wird, müsst ihr Geschwister einmalig miteinander verknüpfen. Das geht direkt im Mitgliederprofil unter „Angaben bearbeiten → Familie". Das ist ein wichtiger Schritt bei der Datenmigration!</a:t>
            </a:r>
          </a:p>
          <a:p>
            <a:endParaRPr lang="de-DE" dirty="0"/>
          </a:p>
          <a:p>
            <a:r>
              <a:rPr lang="de-DE" b="1" dirty="0"/>
              <a:t>SEPA-Lastschriftmandate:</a:t>
            </a:r>
            <a:r>
              <a:rPr lang="de-DE" dirty="0"/>
              <a:t> Für neue Mitglieder kann direkt über das Beitrittsformular ein Lastschriftmandat erfasst werden. Für bestehende Mitglieder, für die ihr künftig Lastschrift nutzen möchtet, gibt es einen separaten Link, den ihr teilen könnt.</a:t>
            </a:r>
          </a:p>
          <a:p>
            <a:endParaRPr lang="de-DE" dirty="0"/>
          </a:p>
          <a:p>
            <a:r>
              <a:rPr lang="de-DE" b="1" dirty="0"/>
              <a:t>Labels:</a:t>
            </a:r>
            <a:r>
              <a:rPr lang="de-DE" dirty="0"/>
              <a:t> Ihr könnt Mitglieder mit farbigen Labels markieren – zum Beispiel nach Gruppenstunde oder Funktion. Das ist nur für euch sichtbar, der DV sieht das nicht.</a:t>
            </a:r>
          </a:p>
          <a:p>
            <a:endParaRPr lang="de-DE" dirty="0"/>
          </a:p>
          <a:p>
            <a:r>
              <a:rPr lang="de-DE" b="1" dirty="0"/>
              <a:t>Listen exportieren:</a:t>
            </a:r>
            <a:r>
              <a:rPr lang="de-DE" dirty="0"/>
              <a:t> Ihr könnt jederzeit Listen eurer Mitglieder oder einer bestimmten Gruppe exportieren, zum Beispiel als Anwesenheitsliste für eure Gruppenstunde.</a:t>
            </a:r>
          </a:p>
          <a:p>
            <a:endParaRPr lang="de-DE" dirty="0"/>
          </a:p>
          <a:p>
            <a:r>
              <a:rPr lang="de-DE" b="1" dirty="0"/>
              <a:t>Eine häufige Frage: Landet ein neues Mitglied direkt in meiner Liste?</a:t>
            </a:r>
            <a:r>
              <a:rPr lang="de-DE" dirty="0"/>
              <a:t> Nein. Neue Anträge erscheinen zunächst in den „Mitgliedschaftsanträgen". Ihr prüft, bestätigt – und dann erst wird die Person aktives Mitglied. Ihr behaltet die Kontrolle.</a:t>
            </a:r>
          </a:p>
          <a:p>
            <a:endParaRPr lang="de-DE" dirty="0"/>
          </a:p>
          <a:p>
            <a:r>
              <a:rPr lang="de-DE" b="1" dirty="0"/>
              <a:t>Eine weitere Frage: Bekommen wir eine Benachrichtigung, wenn jemand einen Antrag gestellt hat?</a:t>
            </a:r>
            <a:r>
              <a:rPr lang="de-DE" dirty="0"/>
              <a:t> Ja. Diese Funktion ist mittlerweile möglich.</a:t>
            </a:r>
          </a:p>
          <a:p>
            <a:endParaRPr lang="de-DE" dirty="0"/>
          </a:p>
        </p:txBody>
      </p:sp>
      <p:sp>
        <p:nvSpPr>
          <p:cNvPr id="4" name="Foliennummernplatzhalter 3"/>
          <p:cNvSpPr>
            <a:spLocks noGrp="1"/>
          </p:cNvSpPr>
          <p:nvPr>
            <p:ph type="sldNum" sz="quarter" idx="5"/>
          </p:nvPr>
        </p:nvSpPr>
        <p:spPr/>
        <p:txBody>
          <a:bodyPr/>
          <a:lstStyle/>
          <a:p>
            <a:fld id="{12995AFF-FEB3-455B-B4C6-0906C65F7916}" type="slidenum">
              <a:rPr lang="de-DE" smtClean="0"/>
              <a:t>8</a:t>
            </a:fld>
            <a:endParaRPr lang="de-DE"/>
          </a:p>
        </p:txBody>
      </p:sp>
    </p:spTree>
    <p:extLst>
      <p:ext uri="{BB962C8B-B14F-4D97-AF65-F5344CB8AC3E}">
        <p14:creationId xmlns:p14="http://schemas.microsoft.com/office/powerpoint/2010/main" val="646937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passiert jetzt konkret?</a:t>
            </a:r>
          </a:p>
          <a:p>
            <a:endParaRPr lang="de-DE" dirty="0"/>
          </a:p>
          <a:p>
            <a:r>
              <a:rPr lang="de-DE" b="1" dirty="0"/>
              <a:t>Schritt 1: Migration der Mitgliederdaten</a:t>
            </a:r>
            <a:r>
              <a:rPr lang="de-DE" dirty="0"/>
              <a:t> Wir als DV haben eure Daten aus MiDa migriert. Ihr erhaltet per E-Mail einen Link mit euren </a:t>
            </a:r>
            <a:r>
              <a:rPr lang="de-DE" dirty="0" err="1"/>
              <a:t>Campflow</a:t>
            </a:r>
            <a:r>
              <a:rPr lang="de-DE" dirty="0"/>
              <a:t>-Zugangsdaten. Falls die Mail nicht ankommt, meldet euch gerne bei uns – wir können sie erneut schicken oder an eine andere Adresse senden.</a:t>
            </a:r>
          </a:p>
          <a:p>
            <a:endParaRPr lang="de-DE" dirty="0"/>
          </a:p>
          <a:p>
            <a:r>
              <a:rPr lang="de-DE" b="1" dirty="0"/>
              <a:t>Schritt 2: Einrichtung &amp; erste Schritte</a:t>
            </a:r>
            <a:r>
              <a:rPr lang="de-DE" dirty="0"/>
              <a:t> Loggt euch ein, schaut euch eure Mitgliederliste an, richtet eure Ortsgruppe nach euren Wünschen ein. Bei Fragen: </a:t>
            </a:r>
            <a:r>
              <a:rPr lang="de-DE" b="1" dirty="0"/>
              <a:t>hilfe.campflow.de</a:t>
            </a:r>
            <a:r>
              <a:rPr lang="de-DE" dirty="0"/>
              <a:t> oder der In-App-Chat in </a:t>
            </a:r>
            <a:r>
              <a:rPr lang="de-DE" dirty="0" err="1"/>
              <a:t>Campflow</a:t>
            </a:r>
            <a:r>
              <a:rPr lang="de-DE" dirty="0"/>
              <a:t>.</a:t>
            </a:r>
          </a:p>
          <a:p>
            <a:endParaRPr lang="de-DE" dirty="0"/>
          </a:p>
          <a:p>
            <a:r>
              <a:rPr lang="de-DE" b="1" dirty="0"/>
              <a:t>Schritt 3: Datenmigration prüfen</a:t>
            </a:r>
            <a:r>
              <a:rPr lang="de-DE" dirty="0"/>
              <a:t> Bitte schaut besonders auf zwei Punkte:</a:t>
            </a:r>
          </a:p>
          <a:p>
            <a:endParaRPr lang="de-DE" b="1" dirty="0"/>
          </a:p>
          <a:p>
            <a:pPr marL="171450" indent="-171450">
              <a:buFont typeface="Arial" panose="020B0604020202020204" pitchFamily="34" charset="0"/>
              <a:buChar char="•"/>
            </a:pPr>
            <a:r>
              <a:rPr lang="de-DE" b="1" dirty="0"/>
              <a:t>Familienzugehörigkeiten</a:t>
            </a:r>
            <a:r>
              <a:rPr lang="de-DE" dirty="0"/>
              <a:t>: Sind Geschwister miteinander verknüpft? Das ist entscheidend für die korrekte Beitragsberechnung.</a:t>
            </a:r>
          </a:p>
          <a:p>
            <a:pPr marL="171450" indent="-171450">
              <a:buFont typeface="Arial" panose="020B0604020202020204" pitchFamily="34" charset="0"/>
              <a:buChar char="•"/>
            </a:pPr>
            <a:r>
              <a:rPr lang="de-DE" b="1" dirty="0"/>
              <a:t>SEPA-Lastschriftmandate</a:t>
            </a:r>
            <a:r>
              <a:rPr lang="de-DE" dirty="0"/>
              <a:t>: Falls ihr bestehenden Mitgliedern Lastschrift anbieten möchtet, tragt hier ggf. bereits schon erteilte Mandate nach. Ihr könnt einen Export zur einfacheren Datenübernahme aus der MiDa gerne direkt von uns anfordern.</a:t>
            </a:r>
          </a:p>
          <a:p>
            <a:endParaRPr lang="de-DE" dirty="0"/>
          </a:p>
          <a:p>
            <a:r>
              <a:rPr lang="de-DE" b="1" dirty="0"/>
              <a:t>Schritt 4: Fragen</a:t>
            </a:r>
            <a:endParaRPr lang="de-DE" dirty="0"/>
          </a:p>
          <a:p>
            <a:r>
              <a:rPr lang="de-DE" dirty="0"/>
              <a:t>Für Fragen zu </a:t>
            </a:r>
            <a:r>
              <a:rPr lang="de-DE" b="1" dirty="0"/>
              <a:t>alten MiDa-Daten</a:t>
            </a:r>
            <a:r>
              <a:rPr lang="de-DE" dirty="0"/>
              <a:t> (z.B. ihr braucht noch alte Gruppen, Rollen oder Nachweise): schreibt an </a:t>
            </a:r>
            <a:r>
              <a:rPr lang="de-DE" b="1" dirty="0">
                <a:hlinkClick r:id="rId3"/>
              </a:rPr>
              <a:t>mail@kjg-freiburg.de</a:t>
            </a:r>
            <a:endParaRPr lang="de-DE" dirty="0"/>
          </a:p>
          <a:p>
            <a:r>
              <a:rPr lang="de-DE" dirty="0"/>
              <a:t>Für alle </a:t>
            </a:r>
            <a:r>
              <a:rPr lang="de-DE" b="1" dirty="0"/>
              <a:t>technischen Fragen zu </a:t>
            </a:r>
            <a:r>
              <a:rPr lang="de-DE" b="1" dirty="0" err="1"/>
              <a:t>Campflow</a:t>
            </a:r>
            <a:r>
              <a:rPr lang="de-DE" dirty="0"/>
              <a:t>: nutzt den In-App-Chat oder schreibt an </a:t>
            </a:r>
            <a:r>
              <a:rPr lang="de-DE" b="1" dirty="0">
                <a:hlinkClick r:id="rId4"/>
              </a:rPr>
              <a:t>support@campflow.de</a:t>
            </a:r>
            <a:endParaRPr lang="de-DE" dirty="0"/>
          </a:p>
          <a:p>
            <a:endParaRPr lang="de-DE" dirty="0"/>
          </a:p>
        </p:txBody>
      </p:sp>
      <p:sp>
        <p:nvSpPr>
          <p:cNvPr id="4" name="Foliennummernplatzhalter 3"/>
          <p:cNvSpPr>
            <a:spLocks noGrp="1"/>
          </p:cNvSpPr>
          <p:nvPr>
            <p:ph type="sldNum" sz="quarter" idx="5"/>
          </p:nvPr>
        </p:nvSpPr>
        <p:spPr/>
        <p:txBody>
          <a:bodyPr/>
          <a:lstStyle/>
          <a:p>
            <a:fld id="{12995AFF-FEB3-455B-B4C6-0906C65F7916}" type="slidenum">
              <a:rPr lang="de-DE" smtClean="0"/>
              <a:t>9</a:t>
            </a:fld>
            <a:endParaRPr lang="de-DE"/>
          </a:p>
        </p:txBody>
      </p:sp>
    </p:spTree>
    <p:extLst>
      <p:ext uri="{BB962C8B-B14F-4D97-AF65-F5344CB8AC3E}">
        <p14:creationId xmlns:p14="http://schemas.microsoft.com/office/powerpoint/2010/main" val="137021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6A103-8476-324E-5F63-53156D23D7F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459EB1F-0723-4ECF-6005-B2A86F13EB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0DF7CC0-55BD-A359-FA63-9C420CBE0E8A}"/>
              </a:ext>
            </a:extLst>
          </p:cNvPr>
          <p:cNvSpPr>
            <a:spLocks noGrp="1"/>
          </p:cNvSpPr>
          <p:nvPr>
            <p:ph type="dt" sz="half" idx="10"/>
          </p:nvPr>
        </p:nvSpPr>
        <p:spPr/>
        <p:txBody>
          <a:bodyPr/>
          <a:lstStyle/>
          <a:p>
            <a:fld id="{6689590A-8871-4CED-8A02-CEBF920D7E76}" type="datetimeFigureOut">
              <a:rPr lang="de-DE" smtClean="0"/>
              <a:t>03.06.2026</a:t>
            </a:fld>
            <a:endParaRPr lang="de-DE"/>
          </a:p>
        </p:txBody>
      </p:sp>
      <p:sp>
        <p:nvSpPr>
          <p:cNvPr id="5" name="Fußzeilenplatzhalter 4">
            <a:extLst>
              <a:ext uri="{FF2B5EF4-FFF2-40B4-BE49-F238E27FC236}">
                <a16:creationId xmlns:a16="http://schemas.microsoft.com/office/drawing/2014/main" id="{9D9AA149-125F-B617-A886-75689D19AE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401254E-6C84-08A6-1073-1B8D312AC620}"/>
              </a:ext>
            </a:extLst>
          </p:cNvPr>
          <p:cNvSpPr>
            <a:spLocks noGrp="1"/>
          </p:cNvSpPr>
          <p:nvPr>
            <p:ph type="sldNum" sz="quarter" idx="12"/>
          </p:nvPr>
        </p:nvSpPr>
        <p:spPr/>
        <p:txBody>
          <a:bodyPr/>
          <a:lstStyle/>
          <a:p>
            <a:fld id="{88A3D544-6597-486C-840F-773050A37CD3}" type="slidenum">
              <a:rPr lang="de-DE" smtClean="0"/>
              <a:t>‹Nr.›</a:t>
            </a:fld>
            <a:endParaRPr lang="de-DE"/>
          </a:p>
        </p:txBody>
      </p:sp>
    </p:spTree>
    <p:extLst>
      <p:ext uri="{BB962C8B-B14F-4D97-AF65-F5344CB8AC3E}">
        <p14:creationId xmlns:p14="http://schemas.microsoft.com/office/powerpoint/2010/main" val="357482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EA7F56-2CBD-5E80-8BFF-7B777D2B8AE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C558B3D-D84C-25CF-86B4-5E9A936CB62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A308845-4C18-E043-4879-022404F05365}"/>
              </a:ext>
            </a:extLst>
          </p:cNvPr>
          <p:cNvSpPr>
            <a:spLocks noGrp="1"/>
          </p:cNvSpPr>
          <p:nvPr>
            <p:ph type="dt" sz="half" idx="10"/>
          </p:nvPr>
        </p:nvSpPr>
        <p:spPr/>
        <p:txBody>
          <a:bodyPr/>
          <a:lstStyle/>
          <a:p>
            <a:fld id="{6689590A-8871-4CED-8A02-CEBF920D7E76}" type="datetimeFigureOut">
              <a:rPr lang="de-DE" smtClean="0"/>
              <a:t>03.06.2026</a:t>
            </a:fld>
            <a:endParaRPr lang="de-DE"/>
          </a:p>
        </p:txBody>
      </p:sp>
      <p:sp>
        <p:nvSpPr>
          <p:cNvPr id="5" name="Fußzeilenplatzhalter 4">
            <a:extLst>
              <a:ext uri="{FF2B5EF4-FFF2-40B4-BE49-F238E27FC236}">
                <a16:creationId xmlns:a16="http://schemas.microsoft.com/office/drawing/2014/main" id="{F8C364C5-F704-BB04-CF2B-A90AB053E1D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1994102-6A13-777C-E0D4-70412690D143}"/>
              </a:ext>
            </a:extLst>
          </p:cNvPr>
          <p:cNvSpPr>
            <a:spLocks noGrp="1"/>
          </p:cNvSpPr>
          <p:nvPr>
            <p:ph type="sldNum" sz="quarter" idx="12"/>
          </p:nvPr>
        </p:nvSpPr>
        <p:spPr/>
        <p:txBody>
          <a:bodyPr/>
          <a:lstStyle/>
          <a:p>
            <a:fld id="{88A3D544-6597-486C-840F-773050A37CD3}" type="slidenum">
              <a:rPr lang="de-DE" smtClean="0"/>
              <a:t>‹Nr.›</a:t>
            </a:fld>
            <a:endParaRPr lang="de-DE"/>
          </a:p>
        </p:txBody>
      </p:sp>
    </p:spTree>
    <p:extLst>
      <p:ext uri="{BB962C8B-B14F-4D97-AF65-F5344CB8AC3E}">
        <p14:creationId xmlns:p14="http://schemas.microsoft.com/office/powerpoint/2010/main" val="396941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FFB717E-0C34-9296-E3FE-3443891DBC8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CF446D4-DDC3-5039-EC54-4265EDB0DB3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D5EA10C-E152-CC59-96DF-C35EB52BB7BD}"/>
              </a:ext>
            </a:extLst>
          </p:cNvPr>
          <p:cNvSpPr>
            <a:spLocks noGrp="1"/>
          </p:cNvSpPr>
          <p:nvPr>
            <p:ph type="dt" sz="half" idx="10"/>
          </p:nvPr>
        </p:nvSpPr>
        <p:spPr/>
        <p:txBody>
          <a:bodyPr/>
          <a:lstStyle/>
          <a:p>
            <a:fld id="{6689590A-8871-4CED-8A02-CEBF920D7E76}" type="datetimeFigureOut">
              <a:rPr lang="de-DE" smtClean="0"/>
              <a:t>03.06.2026</a:t>
            </a:fld>
            <a:endParaRPr lang="de-DE"/>
          </a:p>
        </p:txBody>
      </p:sp>
      <p:sp>
        <p:nvSpPr>
          <p:cNvPr id="5" name="Fußzeilenplatzhalter 4">
            <a:extLst>
              <a:ext uri="{FF2B5EF4-FFF2-40B4-BE49-F238E27FC236}">
                <a16:creationId xmlns:a16="http://schemas.microsoft.com/office/drawing/2014/main" id="{9FD0D9D8-82C0-9A1A-525F-A1174E83B93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93F4E97-5227-76C0-A05C-77695EC5A6F1}"/>
              </a:ext>
            </a:extLst>
          </p:cNvPr>
          <p:cNvSpPr>
            <a:spLocks noGrp="1"/>
          </p:cNvSpPr>
          <p:nvPr>
            <p:ph type="sldNum" sz="quarter" idx="12"/>
          </p:nvPr>
        </p:nvSpPr>
        <p:spPr/>
        <p:txBody>
          <a:bodyPr/>
          <a:lstStyle/>
          <a:p>
            <a:fld id="{88A3D544-6597-486C-840F-773050A37CD3}" type="slidenum">
              <a:rPr lang="de-DE" smtClean="0"/>
              <a:t>‹Nr.›</a:t>
            </a:fld>
            <a:endParaRPr lang="de-DE"/>
          </a:p>
        </p:txBody>
      </p:sp>
    </p:spTree>
    <p:extLst>
      <p:ext uri="{BB962C8B-B14F-4D97-AF65-F5344CB8AC3E}">
        <p14:creationId xmlns:p14="http://schemas.microsoft.com/office/powerpoint/2010/main" val="126951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34F8B-8F5A-EC7D-5544-847BE2A1803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0F52E5B-5DAD-9D92-4516-73B23F2B757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917AD75-684F-63C1-21EB-C27C00D95ECC}"/>
              </a:ext>
            </a:extLst>
          </p:cNvPr>
          <p:cNvSpPr>
            <a:spLocks noGrp="1"/>
          </p:cNvSpPr>
          <p:nvPr>
            <p:ph type="dt" sz="half" idx="10"/>
          </p:nvPr>
        </p:nvSpPr>
        <p:spPr/>
        <p:txBody>
          <a:bodyPr/>
          <a:lstStyle/>
          <a:p>
            <a:fld id="{6689590A-8871-4CED-8A02-CEBF920D7E76}" type="datetimeFigureOut">
              <a:rPr lang="de-DE" smtClean="0"/>
              <a:t>03.06.2026</a:t>
            </a:fld>
            <a:endParaRPr lang="de-DE"/>
          </a:p>
        </p:txBody>
      </p:sp>
      <p:sp>
        <p:nvSpPr>
          <p:cNvPr id="5" name="Fußzeilenplatzhalter 4">
            <a:extLst>
              <a:ext uri="{FF2B5EF4-FFF2-40B4-BE49-F238E27FC236}">
                <a16:creationId xmlns:a16="http://schemas.microsoft.com/office/drawing/2014/main" id="{19CB6A25-946E-45B3-0C18-FC341B601F9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B615810-F45A-7D3D-6313-730B03C6AD81}"/>
              </a:ext>
            </a:extLst>
          </p:cNvPr>
          <p:cNvSpPr>
            <a:spLocks noGrp="1"/>
          </p:cNvSpPr>
          <p:nvPr>
            <p:ph type="sldNum" sz="quarter" idx="12"/>
          </p:nvPr>
        </p:nvSpPr>
        <p:spPr/>
        <p:txBody>
          <a:bodyPr/>
          <a:lstStyle/>
          <a:p>
            <a:fld id="{88A3D544-6597-486C-840F-773050A37CD3}" type="slidenum">
              <a:rPr lang="de-DE" smtClean="0"/>
              <a:t>‹Nr.›</a:t>
            </a:fld>
            <a:endParaRPr lang="de-DE"/>
          </a:p>
        </p:txBody>
      </p:sp>
    </p:spTree>
    <p:extLst>
      <p:ext uri="{BB962C8B-B14F-4D97-AF65-F5344CB8AC3E}">
        <p14:creationId xmlns:p14="http://schemas.microsoft.com/office/powerpoint/2010/main" val="48804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71A01-B127-C321-7D97-F7BA4BB0EB4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66D62B5-735C-B9E5-DDB4-1AE4CAF5AB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0CFFC53-C9B7-C8C3-1236-A07B1F642ED1}"/>
              </a:ext>
            </a:extLst>
          </p:cNvPr>
          <p:cNvSpPr>
            <a:spLocks noGrp="1"/>
          </p:cNvSpPr>
          <p:nvPr>
            <p:ph type="dt" sz="half" idx="10"/>
          </p:nvPr>
        </p:nvSpPr>
        <p:spPr/>
        <p:txBody>
          <a:bodyPr/>
          <a:lstStyle/>
          <a:p>
            <a:fld id="{6689590A-8871-4CED-8A02-CEBF920D7E76}" type="datetimeFigureOut">
              <a:rPr lang="de-DE" smtClean="0"/>
              <a:t>03.06.2026</a:t>
            </a:fld>
            <a:endParaRPr lang="de-DE"/>
          </a:p>
        </p:txBody>
      </p:sp>
      <p:sp>
        <p:nvSpPr>
          <p:cNvPr id="5" name="Fußzeilenplatzhalter 4">
            <a:extLst>
              <a:ext uri="{FF2B5EF4-FFF2-40B4-BE49-F238E27FC236}">
                <a16:creationId xmlns:a16="http://schemas.microsoft.com/office/drawing/2014/main" id="{7ABF7BA6-C388-F31F-597F-752F768C31B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AEEC4CC-FB9B-1449-21F9-4CF5EEAD9683}"/>
              </a:ext>
            </a:extLst>
          </p:cNvPr>
          <p:cNvSpPr>
            <a:spLocks noGrp="1"/>
          </p:cNvSpPr>
          <p:nvPr>
            <p:ph type="sldNum" sz="quarter" idx="12"/>
          </p:nvPr>
        </p:nvSpPr>
        <p:spPr/>
        <p:txBody>
          <a:bodyPr/>
          <a:lstStyle/>
          <a:p>
            <a:fld id="{88A3D544-6597-486C-840F-773050A37CD3}" type="slidenum">
              <a:rPr lang="de-DE" smtClean="0"/>
              <a:t>‹Nr.›</a:t>
            </a:fld>
            <a:endParaRPr lang="de-DE"/>
          </a:p>
        </p:txBody>
      </p:sp>
    </p:spTree>
    <p:extLst>
      <p:ext uri="{BB962C8B-B14F-4D97-AF65-F5344CB8AC3E}">
        <p14:creationId xmlns:p14="http://schemas.microsoft.com/office/powerpoint/2010/main" val="135068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A1834C-FA38-71BE-436B-931357F3BE4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7233B34-F757-677B-C523-C532B14DC5D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79C0778-007C-5156-684A-F1167D57F7A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B122985-2ADD-E10D-AAD3-36A0B45C1C14}"/>
              </a:ext>
            </a:extLst>
          </p:cNvPr>
          <p:cNvSpPr>
            <a:spLocks noGrp="1"/>
          </p:cNvSpPr>
          <p:nvPr>
            <p:ph type="dt" sz="half" idx="10"/>
          </p:nvPr>
        </p:nvSpPr>
        <p:spPr/>
        <p:txBody>
          <a:bodyPr/>
          <a:lstStyle/>
          <a:p>
            <a:fld id="{6689590A-8871-4CED-8A02-CEBF920D7E76}" type="datetimeFigureOut">
              <a:rPr lang="de-DE" smtClean="0"/>
              <a:t>03.06.2026</a:t>
            </a:fld>
            <a:endParaRPr lang="de-DE"/>
          </a:p>
        </p:txBody>
      </p:sp>
      <p:sp>
        <p:nvSpPr>
          <p:cNvPr id="6" name="Fußzeilenplatzhalter 5">
            <a:extLst>
              <a:ext uri="{FF2B5EF4-FFF2-40B4-BE49-F238E27FC236}">
                <a16:creationId xmlns:a16="http://schemas.microsoft.com/office/drawing/2014/main" id="{75EAF3AA-A07F-7C82-7C42-440E7C72775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676DE0C-6AC4-09F5-EF52-241667BACB56}"/>
              </a:ext>
            </a:extLst>
          </p:cNvPr>
          <p:cNvSpPr>
            <a:spLocks noGrp="1"/>
          </p:cNvSpPr>
          <p:nvPr>
            <p:ph type="sldNum" sz="quarter" idx="12"/>
          </p:nvPr>
        </p:nvSpPr>
        <p:spPr/>
        <p:txBody>
          <a:bodyPr/>
          <a:lstStyle/>
          <a:p>
            <a:fld id="{88A3D544-6597-486C-840F-773050A37CD3}" type="slidenum">
              <a:rPr lang="de-DE" smtClean="0"/>
              <a:t>‹Nr.›</a:t>
            </a:fld>
            <a:endParaRPr lang="de-DE"/>
          </a:p>
        </p:txBody>
      </p:sp>
    </p:spTree>
    <p:extLst>
      <p:ext uri="{BB962C8B-B14F-4D97-AF65-F5344CB8AC3E}">
        <p14:creationId xmlns:p14="http://schemas.microsoft.com/office/powerpoint/2010/main" val="378511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12924-E5AC-6E5A-CDBD-D05DD7C2F0E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BA58104-7CC3-EBD4-5D6D-A36D21B5A5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3C96768-3DE2-FF67-A526-3FE38E143C3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5BA3222-2978-C62F-D262-DD657E62FD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998FF81-D40E-2678-AE34-28A36DEF357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6A2D0A0-DE9B-E6EC-445D-EDC8BAA77470}"/>
              </a:ext>
            </a:extLst>
          </p:cNvPr>
          <p:cNvSpPr>
            <a:spLocks noGrp="1"/>
          </p:cNvSpPr>
          <p:nvPr>
            <p:ph type="dt" sz="half" idx="10"/>
          </p:nvPr>
        </p:nvSpPr>
        <p:spPr/>
        <p:txBody>
          <a:bodyPr/>
          <a:lstStyle/>
          <a:p>
            <a:fld id="{6689590A-8871-4CED-8A02-CEBF920D7E76}" type="datetimeFigureOut">
              <a:rPr lang="de-DE" smtClean="0"/>
              <a:t>03.06.2026</a:t>
            </a:fld>
            <a:endParaRPr lang="de-DE"/>
          </a:p>
        </p:txBody>
      </p:sp>
      <p:sp>
        <p:nvSpPr>
          <p:cNvPr id="8" name="Fußzeilenplatzhalter 7">
            <a:extLst>
              <a:ext uri="{FF2B5EF4-FFF2-40B4-BE49-F238E27FC236}">
                <a16:creationId xmlns:a16="http://schemas.microsoft.com/office/drawing/2014/main" id="{219072F2-A649-15DF-3A7F-B627F4F73AA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4AE5295-C20D-E838-B8B9-CC7ED59D1B63}"/>
              </a:ext>
            </a:extLst>
          </p:cNvPr>
          <p:cNvSpPr>
            <a:spLocks noGrp="1"/>
          </p:cNvSpPr>
          <p:nvPr>
            <p:ph type="sldNum" sz="quarter" idx="12"/>
          </p:nvPr>
        </p:nvSpPr>
        <p:spPr/>
        <p:txBody>
          <a:bodyPr/>
          <a:lstStyle/>
          <a:p>
            <a:fld id="{88A3D544-6597-486C-840F-773050A37CD3}" type="slidenum">
              <a:rPr lang="de-DE" smtClean="0"/>
              <a:t>‹Nr.›</a:t>
            </a:fld>
            <a:endParaRPr lang="de-DE"/>
          </a:p>
        </p:txBody>
      </p:sp>
    </p:spTree>
    <p:extLst>
      <p:ext uri="{BB962C8B-B14F-4D97-AF65-F5344CB8AC3E}">
        <p14:creationId xmlns:p14="http://schemas.microsoft.com/office/powerpoint/2010/main" val="123450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CF514-10AC-F10F-BD6A-56555B8A3FF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2C26CEE-DBF9-15B6-9740-99B75524447F}"/>
              </a:ext>
            </a:extLst>
          </p:cNvPr>
          <p:cNvSpPr>
            <a:spLocks noGrp="1"/>
          </p:cNvSpPr>
          <p:nvPr>
            <p:ph type="dt" sz="half" idx="10"/>
          </p:nvPr>
        </p:nvSpPr>
        <p:spPr/>
        <p:txBody>
          <a:bodyPr/>
          <a:lstStyle/>
          <a:p>
            <a:fld id="{6689590A-8871-4CED-8A02-CEBF920D7E76}" type="datetimeFigureOut">
              <a:rPr lang="de-DE" smtClean="0"/>
              <a:t>03.06.2026</a:t>
            </a:fld>
            <a:endParaRPr lang="de-DE"/>
          </a:p>
        </p:txBody>
      </p:sp>
      <p:sp>
        <p:nvSpPr>
          <p:cNvPr id="4" name="Fußzeilenplatzhalter 3">
            <a:extLst>
              <a:ext uri="{FF2B5EF4-FFF2-40B4-BE49-F238E27FC236}">
                <a16:creationId xmlns:a16="http://schemas.microsoft.com/office/drawing/2014/main" id="{9AC5614E-FFF7-08B6-5E89-D15FACB6AFF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88B10DB-72AB-B3A2-443C-8916F4BF245A}"/>
              </a:ext>
            </a:extLst>
          </p:cNvPr>
          <p:cNvSpPr>
            <a:spLocks noGrp="1"/>
          </p:cNvSpPr>
          <p:nvPr>
            <p:ph type="sldNum" sz="quarter" idx="12"/>
          </p:nvPr>
        </p:nvSpPr>
        <p:spPr/>
        <p:txBody>
          <a:bodyPr/>
          <a:lstStyle/>
          <a:p>
            <a:fld id="{88A3D544-6597-486C-840F-773050A37CD3}" type="slidenum">
              <a:rPr lang="de-DE" smtClean="0"/>
              <a:t>‹Nr.›</a:t>
            </a:fld>
            <a:endParaRPr lang="de-DE"/>
          </a:p>
        </p:txBody>
      </p:sp>
    </p:spTree>
    <p:extLst>
      <p:ext uri="{BB962C8B-B14F-4D97-AF65-F5344CB8AC3E}">
        <p14:creationId xmlns:p14="http://schemas.microsoft.com/office/powerpoint/2010/main" val="221798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EEC2059-59E3-742A-0962-13AA25A240D7}"/>
              </a:ext>
            </a:extLst>
          </p:cNvPr>
          <p:cNvSpPr>
            <a:spLocks noGrp="1"/>
          </p:cNvSpPr>
          <p:nvPr>
            <p:ph type="dt" sz="half" idx="10"/>
          </p:nvPr>
        </p:nvSpPr>
        <p:spPr/>
        <p:txBody>
          <a:bodyPr/>
          <a:lstStyle/>
          <a:p>
            <a:fld id="{6689590A-8871-4CED-8A02-CEBF920D7E76}" type="datetimeFigureOut">
              <a:rPr lang="de-DE" smtClean="0"/>
              <a:t>03.06.2026</a:t>
            </a:fld>
            <a:endParaRPr lang="de-DE"/>
          </a:p>
        </p:txBody>
      </p:sp>
      <p:sp>
        <p:nvSpPr>
          <p:cNvPr id="3" name="Fußzeilenplatzhalter 2">
            <a:extLst>
              <a:ext uri="{FF2B5EF4-FFF2-40B4-BE49-F238E27FC236}">
                <a16:creationId xmlns:a16="http://schemas.microsoft.com/office/drawing/2014/main" id="{F0FDC6DF-7B4C-D3F9-C180-6ABDD210929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FCD0E07-6F47-1274-2246-3DC58A1130F2}"/>
              </a:ext>
            </a:extLst>
          </p:cNvPr>
          <p:cNvSpPr>
            <a:spLocks noGrp="1"/>
          </p:cNvSpPr>
          <p:nvPr>
            <p:ph type="sldNum" sz="quarter" idx="12"/>
          </p:nvPr>
        </p:nvSpPr>
        <p:spPr/>
        <p:txBody>
          <a:bodyPr/>
          <a:lstStyle/>
          <a:p>
            <a:fld id="{88A3D544-6597-486C-840F-773050A37CD3}" type="slidenum">
              <a:rPr lang="de-DE" smtClean="0"/>
              <a:t>‹Nr.›</a:t>
            </a:fld>
            <a:endParaRPr lang="de-DE"/>
          </a:p>
        </p:txBody>
      </p:sp>
    </p:spTree>
    <p:extLst>
      <p:ext uri="{BB962C8B-B14F-4D97-AF65-F5344CB8AC3E}">
        <p14:creationId xmlns:p14="http://schemas.microsoft.com/office/powerpoint/2010/main" val="3892098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13C80-F15E-C268-ED67-AB6CBE47FA6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E7AA394-3E8F-2FBF-3500-A7486F2DA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E858F23-04FA-AE3D-57E0-979115DCF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5DD71BD-39FE-7BC5-5194-D132A1D83D44}"/>
              </a:ext>
            </a:extLst>
          </p:cNvPr>
          <p:cNvSpPr>
            <a:spLocks noGrp="1"/>
          </p:cNvSpPr>
          <p:nvPr>
            <p:ph type="dt" sz="half" idx="10"/>
          </p:nvPr>
        </p:nvSpPr>
        <p:spPr/>
        <p:txBody>
          <a:bodyPr/>
          <a:lstStyle/>
          <a:p>
            <a:fld id="{6689590A-8871-4CED-8A02-CEBF920D7E76}" type="datetimeFigureOut">
              <a:rPr lang="de-DE" smtClean="0"/>
              <a:t>03.06.2026</a:t>
            </a:fld>
            <a:endParaRPr lang="de-DE"/>
          </a:p>
        </p:txBody>
      </p:sp>
      <p:sp>
        <p:nvSpPr>
          <p:cNvPr id="6" name="Fußzeilenplatzhalter 5">
            <a:extLst>
              <a:ext uri="{FF2B5EF4-FFF2-40B4-BE49-F238E27FC236}">
                <a16:creationId xmlns:a16="http://schemas.microsoft.com/office/drawing/2014/main" id="{BCCEEAB1-F50D-0873-8FA8-EF2FE9FD273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6C496EE-6CC5-C7A3-3C5B-BC60D91C6F45}"/>
              </a:ext>
            </a:extLst>
          </p:cNvPr>
          <p:cNvSpPr>
            <a:spLocks noGrp="1"/>
          </p:cNvSpPr>
          <p:nvPr>
            <p:ph type="sldNum" sz="quarter" idx="12"/>
          </p:nvPr>
        </p:nvSpPr>
        <p:spPr/>
        <p:txBody>
          <a:bodyPr/>
          <a:lstStyle/>
          <a:p>
            <a:fld id="{88A3D544-6597-486C-840F-773050A37CD3}" type="slidenum">
              <a:rPr lang="de-DE" smtClean="0"/>
              <a:t>‹Nr.›</a:t>
            </a:fld>
            <a:endParaRPr lang="de-DE"/>
          </a:p>
        </p:txBody>
      </p:sp>
    </p:spTree>
    <p:extLst>
      <p:ext uri="{BB962C8B-B14F-4D97-AF65-F5344CB8AC3E}">
        <p14:creationId xmlns:p14="http://schemas.microsoft.com/office/powerpoint/2010/main" val="144636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5567E-DEDD-62F1-CB22-663328B7136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0838ED0-6BBF-2F98-886E-CBFB97C0C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9708DE4-6C90-1818-C46F-17AF67D83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F179718-0424-87D8-4186-80DCFE4FE8FB}"/>
              </a:ext>
            </a:extLst>
          </p:cNvPr>
          <p:cNvSpPr>
            <a:spLocks noGrp="1"/>
          </p:cNvSpPr>
          <p:nvPr>
            <p:ph type="dt" sz="half" idx="10"/>
          </p:nvPr>
        </p:nvSpPr>
        <p:spPr/>
        <p:txBody>
          <a:bodyPr/>
          <a:lstStyle/>
          <a:p>
            <a:fld id="{6689590A-8871-4CED-8A02-CEBF920D7E76}" type="datetimeFigureOut">
              <a:rPr lang="de-DE" smtClean="0"/>
              <a:t>03.06.2026</a:t>
            </a:fld>
            <a:endParaRPr lang="de-DE"/>
          </a:p>
        </p:txBody>
      </p:sp>
      <p:sp>
        <p:nvSpPr>
          <p:cNvPr id="6" name="Fußzeilenplatzhalter 5">
            <a:extLst>
              <a:ext uri="{FF2B5EF4-FFF2-40B4-BE49-F238E27FC236}">
                <a16:creationId xmlns:a16="http://schemas.microsoft.com/office/drawing/2014/main" id="{753813A0-8050-7698-EE28-36A7672E969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1A0D331-8853-7701-ED41-054F537221A8}"/>
              </a:ext>
            </a:extLst>
          </p:cNvPr>
          <p:cNvSpPr>
            <a:spLocks noGrp="1"/>
          </p:cNvSpPr>
          <p:nvPr>
            <p:ph type="sldNum" sz="quarter" idx="12"/>
          </p:nvPr>
        </p:nvSpPr>
        <p:spPr/>
        <p:txBody>
          <a:bodyPr/>
          <a:lstStyle/>
          <a:p>
            <a:fld id="{88A3D544-6597-486C-840F-773050A37CD3}" type="slidenum">
              <a:rPr lang="de-DE" smtClean="0"/>
              <a:t>‹Nr.›</a:t>
            </a:fld>
            <a:endParaRPr lang="de-DE"/>
          </a:p>
        </p:txBody>
      </p:sp>
    </p:spTree>
    <p:extLst>
      <p:ext uri="{BB962C8B-B14F-4D97-AF65-F5344CB8AC3E}">
        <p14:creationId xmlns:p14="http://schemas.microsoft.com/office/powerpoint/2010/main" val="423512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DA8414B-7001-FA50-623C-9B23581996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754E08A-524B-9A1D-2D6D-739D955C46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D2AD5B-8D0E-1370-8192-ACA7D3B73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89590A-8871-4CED-8A02-CEBF920D7E76}" type="datetimeFigureOut">
              <a:rPr lang="de-DE" smtClean="0"/>
              <a:t>03.06.2026</a:t>
            </a:fld>
            <a:endParaRPr lang="de-DE"/>
          </a:p>
        </p:txBody>
      </p:sp>
      <p:sp>
        <p:nvSpPr>
          <p:cNvPr id="5" name="Fußzeilenplatzhalter 4">
            <a:extLst>
              <a:ext uri="{FF2B5EF4-FFF2-40B4-BE49-F238E27FC236}">
                <a16:creationId xmlns:a16="http://schemas.microsoft.com/office/drawing/2014/main" id="{3F558690-9CF6-BE32-D5CB-F0EBB7A831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0A88FF9F-E17F-F6CF-26DB-7551EA9D6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A3D544-6597-486C-840F-773050A37CD3}" type="slidenum">
              <a:rPr lang="de-DE" smtClean="0"/>
              <a:t>‹Nr.›</a:t>
            </a:fld>
            <a:endParaRPr lang="de-DE"/>
          </a:p>
        </p:txBody>
      </p:sp>
    </p:spTree>
    <p:extLst>
      <p:ext uri="{BB962C8B-B14F-4D97-AF65-F5344CB8AC3E}">
        <p14:creationId xmlns:p14="http://schemas.microsoft.com/office/powerpoint/2010/main" val="435998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svg"/><Relationship Id="rId13" Type="http://schemas.openxmlformats.org/officeDocument/2006/relationships/image" Target="../media/image17.svg"/><Relationship Id="rId18" Type="http://schemas.openxmlformats.org/officeDocument/2006/relationships/hyperlink" Target="mailto:mail@kjg-freiburg.de" TargetMode="External"/><Relationship Id="rId3" Type="http://schemas.openxmlformats.org/officeDocument/2006/relationships/image" Target="../media/image2.svg"/><Relationship Id="rId7" Type="http://schemas.openxmlformats.org/officeDocument/2006/relationships/image" Target="../media/image30.png"/><Relationship Id="rId12" Type="http://schemas.openxmlformats.org/officeDocument/2006/relationships/image" Target="../media/image16.svg"/><Relationship Id="rId17" Type="http://schemas.openxmlformats.org/officeDocument/2006/relationships/image" Target="../media/image27.png"/><Relationship Id="rId2" Type="http://schemas.openxmlformats.org/officeDocument/2006/relationships/notesSlide" Target="../notesSlides/notesSlide10.xml"/><Relationship Id="rId16"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15.svg"/><Relationship Id="rId5" Type="http://schemas.openxmlformats.org/officeDocument/2006/relationships/hyperlink" Target="https://burgfestival.kjg.de/" TargetMode="External"/><Relationship Id="rId15" Type="http://schemas.openxmlformats.org/officeDocument/2006/relationships/image" Target="../media/image19.svg"/><Relationship Id="rId10" Type="http://schemas.openxmlformats.org/officeDocument/2006/relationships/image" Target="../media/image5.svg"/><Relationship Id="rId4" Type="http://schemas.openxmlformats.org/officeDocument/2006/relationships/hyperlink" Target="https://www.kjg-freiburg.de/diko2026" TargetMode="External"/><Relationship Id="rId9" Type="http://schemas.openxmlformats.org/officeDocument/2006/relationships/image" Target="../media/image4.png"/><Relationship Id="rId14" Type="http://schemas.openxmlformats.org/officeDocument/2006/relationships/image" Target="../media/image28.sv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29.jpeg"/><Relationship Id="rId12" Type="http://schemas.openxmlformats.org/officeDocument/2006/relationships/image" Target="../media/image16.svg"/><Relationship Id="rId2" Type="http://schemas.openxmlformats.org/officeDocument/2006/relationships/notesSlide" Target="../notesSlides/notesSlide11.xml"/><Relationship Id="rId16"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hyperlink" Target="https://burgfestival.kjg.de/" TargetMode="External"/><Relationship Id="rId11" Type="http://schemas.openxmlformats.org/officeDocument/2006/relationships/image" Target="../media/image15.svg"/><Relationship Id="rId5" Type="http://schemas.openxmlformats.org/officeDocument/2006/relationships/hyperlink" Target="https://www.kjg-freiburg.de/diko2026" TargetMode="External"/><Relationship Id="rId15" Type="http://schemas.openxmlformats.org/officeDocument/2006/relationships/image" Target="../media/image19.svg"/><Relationship Id="rId10" Type="http://schemas.openxmlformats.org/officeDocument/2006/relationships/image" Target="../media/image5.svg"/><Relationship Id="rId4" Type="http://schemas.openxmlformats.org/officeDocument/2006/relationships/image" Target="../media/image1.svg"/><Relationship Id="rId9" Type="http://schemas.openxmlformats.org/officeDocument/2006/relationships/image" Target="../media/image4.png"/><Relationship Id="rId1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5.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7.svg"/><Relationship Id="rId12" Type="http://schemas.openxmlformats.org/officeDocument/2006/relationships/image" Target="../media/image1.sv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3.svg"/><Relationship Id="rId10" Type="http://schemas.openxmlformats.org/officeDocument/2006/relationships/image" Target="../media/image10.svg"/><Relationship Id="rId4" Type="http://schemas.openxmlformats.org/officeDocument/2006/relationships/image" Target="../media/image2.svg"/><Relationship Id="rId9" Type="http://schemas.openxmlformats.org/officeDocument/2006/relationships/image" Target="../media/image9.svg"/><Relationship Id="rId1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5.sv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6.svg"/><Relationship Id="rId5" Type="http://schemas.openxmlformats.org/officeDocument/2006/relationships/image" Target="../media/image1.svg"/><Relationship Id="rId15" Type="http://schemas.openxmlformats.org/officeDocument/2006/relationships/image" Target="../media/image6.svg"/><Relationship Id="rId10" Type="http://schemas.openxmlformats.org/officeDocument/2006/relationships/image" Target="../media/image15.svg"/><Relationship Id="rId4" Type="http://schemas.openxmlformats.org/officeDocument/2006/relationships/image" Target="../media/image12.png"/><Relationship Id="rId9" Type="http://schemas.openxmlformats.org/officeDocument/2006/relationships/image" Target="../media/image14.png"/><Relationship Id="rId14"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5.svg"/><Relationship Id="rId12"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6.svg"/><Relationship Id="rId5" Type="http://schemas.openxmlformats.org/officeDocument/2006/relationships/image" Target="../media/image1.svg"/><Relationship Id="rId1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12.png"/><Relationship Id="rId9" Type="http://schemas.openxmlformats.org/officeDocument/2006/relationships/image" Target="../media/image14.png"/><Relationship Id="rId14"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22.svg"/><Relationship Id="rId12"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9.svg"/><Relationship Id="rId5" Type="http://schemas.openxmlformats.org/officeDocument/2006/relationships/image" Target="../media/image4.png"/><Relationship Id="rId10" Type="http://schemas.openxmlformats.org/officeDocument/2006/relationships/image" Target="../media/image18.svg"/><Relationship Id="rId4" Type="http://schemas.openxmlformats.org/officeDocument/2006/relationships/image" Target="../media/image1.sv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15.svg"/><Relationship Id="rId12"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9.svg"/><Relationship Id="rId5" Type="http://schemas.openxmlformats.org/officeDocument/2006/relationships/image" Target="../media/image4.png"/><Relationship Id="rId10" Type="http://schemas.openxmlformats.org/officeDocument/2006/relationships/image" Target="../media/image18.svg"/><Relationship Id="rId4" Type="http://schemas.openxmlformats.org/officeDocument/2006/relationships/image" Target="../media/image1.svg"/><Relationship Id="rId9" Type="http://schemas.openxmlformats.org/officeDocument/2006/relationships/image" Target="../media/image17.sv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5.svg"/><Relationship Id="rId12"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9.svg"/><Relationship Id="rId5" Type="http://schemas.openxmlformats.org/officeDocument/2006/relationships/image" Target="../media/image4.png"/><Relationship Id="rId10" Type="http://schemas.openxmlformats.org/officeDocument/2006/relationships/image" Target="../media/image18.svg"/><Relationship Id="rId4" Type="http://schemas.openxmlformats.org/officeDocument/2006/relationships/image" Target="../media/image1.sv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1.svg"/><Relationship Id="rId3" Type="http://schemas.openxmlformats.org/officeDocument/2006/relationships/image" Target="../media/image2.svg"/><Relationship Id="rId7" Type="http://schemas.openxmlformats.org/officeDocument/2006/relationships/image" Target="../media/image5.svg"/><Relationship Id="rId12"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8.svg"/><Relationship Id="rId5" Type="http://schemas.openxmlformats.org/officeDocument/2006/relationships/image" Target="../media/image1.svg"/><Relationship Id="rId10" Type="http://schemas.openxmlformats.org/officeDocument/2006/relationships/image" Target="../media/image26.svg"/><Relationship Id="rId4" Type="http://schemas.openxmlformats.org/officeDocument/2006/relationships/hyperlink" Target="mailto:mail@kjg-freiburg.de" TargetMode="External"/><Relationship Id="rId9" Type="http://schemas.openxmlformats.org/officeDocument/2006/relationships/image" Target="../media/image16.sv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1.svg"/><Relationship Id="rId3" Type="http://schemas.openxmlformats.org/officeDocument/2006/relationships/image" Target="../media/image2.svg"/><Relationship Id="rId7" Type="http://schemas.openxmlformats.org/officeDocument/2006/relationships/image" Target="../media/image5.svg"/><Relationship Id="rId12"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8.svg"/><Relationship Id="rId5" Type="http://schemas.openxmlformats.org/officeDocument/2006/relationships/image" Target="../media/image1.svg"/><Relationship Id="rId10" Type="http://schemas.openxmlformats.org/officeDocument/2006/relationships/image" Target="../media/image17.svg"/><Relationship Id="rId4" Type="http://schemas.openxmlformats.org/officeDocument/2006/relationships/hyperlink" Target="mailto:mail@kjg-freiburg.de" TargetMode="External"/><Relationship Id="rId9" Type="http://schemas.openxmlformats.org/officeDocument/2006/relationships/image" Target="../media/image16.sv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1">
            <a:extLst>
              <a:ext uri="{FF2B5EF4-FFF2-40B4-BE49-F238E27FC236}">
                <a16:creationId xmlns:a16="http://schemas.microsoft.com/office/drawing/2014/main" id="{B0E874A9-AAC6-2EF0-2CFA-B314B73DB0D2}"/>
              </a:ext>
            </a:extLst>
          </p:cNvPr>
          <p:cNvSpPr txBox="1">
            <a:spLocks/>
          </p:cNvSpPr>
          <p:nvPr/>
        </p:nvSpPr>
        <p:spPr>
          <a:xfrm>
            <a:off x="140042" y="0"/>
            <a:ext cx="12051958" cy="6858000"/>
          </a:xfrm>
          <a:prstGeom prst="rect">
            <a:avLst/>
          </a:prstGeom>
          <a:solidFill>
            <a:schemeClr val="accent1"/>
          </a:solidFill>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de-DE"/>
              <a:t>   </a:t>
            </a:r>
            <a:endParaRPr lang="de-DE" dirty="0"/>
          </a:p>
        </p:txBody>
      </p:sp>
      <p:sp>
        <p:nvSpPr>
          <p:cNvPr id="5" name="Rechteck 4">
            <a:extLst>
              <a:ext uri="{FF2B5EF4-FFF2-40B4-BE49-F238E27FC236}">
                <a16:creationId xmlns:a16="http://schemas.microsoft.com/office/drawing/2014/main" id="{2571DE7A-4D5D-C3FD-A750-192675EF4FD7}"/>
              </a:ext>
            </a:extLst>
          </p:cNvPr>
          <p:cNvSpPr/>
          <p:nvPr/>
        </p:nvSpPr>
        <p:spPr>
          <a:xfrm>
            <a:off x="-1" y="0"/>
            <a:ext cx="873212" cy="6858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7A5B65F7-AE36-5FAE-20CA-DCAEE226666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98405" y="3757168"/>
            <a:ext cx="7410994" cy="6656171"/>
          </a:xfrm>
          <a:prstGeom prst="rect">
            <a:avLst/>
          </a:prstGeom>
        </p:spPr>
      </p:pic>
      <p:pic>
        <p:nvPicPr>
          <p:cNvPr id="7" name="Grafik 6">
            <a:extLst>
              <a:ext uri="{FF2B5EF4-FFF2-40B4-BE49-F238E27FC236}">
                <a16:creationId xmlns:a16="http://schemas.microsoft.com/office/drawing/2014/main" id="{4A88CB25-FD45-EC46-D684-448828403C4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0251919">
            <a:off x="8976316" y="-2265855"/>
            <a:ext cx="5474426" cy="4134080"/>
          </a:xfrm>
          <a:prstGeom prst="rect">
            <a:avLst/>
          </a:prstGeom>
        </p:spPr>
      </p:pic>
      <p:pic>
        <p:nvPicPr>
          <p:cNvPr id="8" name="Grafik 7">
            <a:extLst>
              <a:ext uri="{FF2B5EF4-FFF2-40B4-BE49-F238E27FC236}">
                <a16:creationId xmlns:a16="http://schemas.microsoft.com/office/drawing/2014/main" id="{368B34CD-8ED4-107F-8805-3294B0BC1C9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1336587">
            <a:off x="8843439" y="256524"/>
            <a:ext cx="1320927" cy="1508223"/>
          </a:xfrm>
          <a:prstGeom prst="rect">
            <a:avLst/>
          </a:prstGeom>
        </p:spPr>
      </p:pic>
      <p:sp>
        <p:nvSpPr>
          <p:cNvPr id="10" name="!!Titel">
            <a:extLst>
              <a:ext uri="{FF2B5EF4-FFF2-40B4-BE49-F238E27FC236}">
                <a16:creationId xmlns:a16="http://schemas.microsoft.com/office/drawing/2014/main" id="{AAD90BEA-B842-2156-38E9-665F1A3FE61B}"/>
              </a:ext>
            </a:extLst>
          </p:cNvPr>
          <p:cNvSpPr txBox="1"/>
          <p:nvPr/>
        </p:nvSpPr>
        <p:spPr>
          <a:xfrm>
            <a:off x="1347083" y="2413337"/>
            <a:ext cx="9014006" cy="1015663"/>
          </a:xfrm>
          <a:prstGeom prst="rect">
            <a:avLst/>
          </a:prstGeom>
          <a:noFill/>
        </p:spPr>
        <p:txBody>
          <a:bodyPr wrap="none" rtlCol="0">
            <a:spAutoFit/>
          </a:bodyPr>
          <a:lstStyle/>
          <a:p>
            <a:r>
              <a:rPr lang="de-DE" sz="6000" b="1" dirty="0">
                <a:solidFill>
                  <a:schemeClr val="bg1"/>
                </a:solidFill>
                <a:latin typeface="Secca KjG" panose="020B0503030003020504" pitchFamily="34" charset="0"/>
              </a:rPr>
              <a:t>Mitgliederverwaltung 2026</a:t>
            </a:r>
            <a:endParaRPr lang="de-DE" sz="5400" b="1" dirty="0">
              <a:solidFill>
                <a:schemeClr val="bg1"/>
              </a:solidFill>
              <a:latin typeface="Secca KjG" panose="020B0503030003020504" pitchFamily="34" charset="0"/>
            </a:endParaRPr>
          </a:p>
        </p:txBody>
      </p:sp>
      <p:sp>
        <p:nvSpPr>
          <p:cNvPr id="12" name="Textfeld 11">
            <a:extLst>
              <a:ext uri="{FF2B5EF4-FFF2-40B4-BE49-F238E27FC236}">
                <a16:creationId xmlns:a16="http://schemas.microsoft.com/office/drawing/2014/main" id="{D8647535-3E59-25C6-3D19-C95D6AB0059C}"/>
              </a:ext>
            </a:extLst>
          </p:cNvPr>
          <p:cNvSpPr txBox="1"/>
          <p:nvPr/>
        </p:nvSpPr>
        <p:spPr>
          <a:xfrm>
            <a:off x="1347083" y="3429000"/>
            <a:ext cx="2587568" cy="461665"/>
          </a:xfrm>
          <a:prstGeom prst="rect">
            <a:avLst/>
          </a:prstGeom>
          <a:noFill/>
        </p:spPr>
        <p:txBody>
          <a:bodyPr wrap="none" rtlCol="0">
            <a:spAutoFit/>
          </a:bodyPr>
          <a:lstStyle/>
          <a:p>
            <a:r>
              <a:rPr lang="de-DE" sz="2400" dirty="0">
                <a:solidFill>
                  <a:schemeClr val="bg1"/>
                </a:solidFill>
                <a:latin typeface="Secca KjG" panose="020B0503030003020504" pitchFamily="34" charset="0"/>
              </a:rPr>
              <a:t>18.05.2026 | 18:30</a:t>
            </a:r>
          </a:p>
        </p:txBody>
      </p:sp>
      <p:pic>
        <p:nvPicPr>
          <p:cNvPr id="13" name="Grafik 12">
            <a:extLst>
              <a:ext uri="{FF2B5EF4-FFF2-40B4-BE49-F238E27FC236}">
                <a16:creationId xmlns:a16="http://schemas.microsoft.com/office/drawing/2014/main" id="{A74EA023-9D16-E8FC-B722-D2721A4067AB}"/>
              </a:ext>
            </a:extLst>
          </p:cNvPr>
          <p:cNvPicPr>
            <a:picLocks noChangeAspect="1"/>
          </p:cNvPicPr>
          <p:nvPr/>
        </p:nvPicPr>
        <p:blipFill>
          <a:blip r:embed="rId6"/>
          <a:stretch>
            <a:fillRect/>
          </a:stretch>
        </p:blipFill>
        <p:spPr>
          <a:xfrm>
            <a:off x="8733365" y="5723573"/>
            <a:ext cx="3199192" cy="876300"/>
          </a:xfrm>
          <a:prstGeom prst="rect">
            <a:avLst/>
          </a:prstGeom>
        </p:spPr>
      </p:pic>
      <p:pic>
        <p:nvPicPr>
          <p:cNvPr id="14" name="Grafik 13">
            <a:extLst>
              <a:ext uri="{FF2B5EF4-FFF2-40B4-BE49-F238E27FC236}">
                <a16:creationId xmlns:a16="http://schemas.microsoft.com/office/drawing/2014/main" id="{A703924E-329A-D3C2-5343-49D317F5337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318068" y="5021238"/>
            <a:ext cx="7772400" cy="784117"/>
          </a:xfrm>
          <a:prstGeom prst="rect">
            <a:avLst/>
          </a:prstGeom>
        </p:spPr>
      </p:pic>
    </p:spTree>
    <p:extLst>
      <p:ext uri="{BB962C8B-B14F-4D97-AF65-F5344CB8AC3E}">
        <p14:creationId xmlns:p14="http://schemas.microsoft.com/office/powerpoint/2010/main" val="158381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2E642-03E1-37F2-4C47-A321B2065524}"/>
            </a:ext>
          </a:extLst>
        </p:cNvPr>
        <p:cNvGrpSpPr/>
        <p:nvPr/>
      </p:nvGrpSpPr>
      <p:grpSpPr>
        <a:xfrm>
          <a:off x="0" y="0"/>
          <a:ext cx="0" cy="0"/>
          <a:chOff x="0" y="0"/>
          <a:chExt cx="0" cy="0"/>
        </a:xfrm>
      </p:grpSpPr>
      <p:sp>
        <p:nvSpPr>
          <p:cNvPr id="4" name="Inhaltsplatzhalter 31">
            <a:extLst>
              <a:ext uri="{FF2B5EF4-FFF2-40B4-BE49-F238E27FC236}">
                <a16:creationId xmlns:a16="http://schemas.microsoft.com/office/drawing/2014/main" id="{CF495ACF-E407-350F-A28A-91D0B48BFEAB}"/>
              </a:ext>
            </a:extLst>
          </p:cNvPr>
          <p:cNvSpPr txBox="1">
            <a:spLocks noGrp="1" noRot="1" noMove="1" noResize="1" noEditPoints="1" noAdjustHandles="1" noChangeArrowheads="1" noChangeShapeType="1"/>
          </p:cNvSpPr>
          <p:nvPr/>
        </p:nvSpPr>
        <p:spPr>
          <a:xfrm>
            <a:off x="140042" y="0"/>
            <a:ext cx="12051958" cy="6858000"/>
          </a:xfrm>
          <a:prstGeom prst="rect">
            <a:avLst/>
          </a:prstGeom>
          <a:solidFill>
            <a:schemeClr val="accent1"/>
          </a:solidFill>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de-DE" dirty="0"/>
              <a:t>   </a:t>
            </a:r>
          </a:p>
        </p:txBody>
      </p:sp>
      <p:pic>
        <p:nvPicPr>
          <p:cNvPr id="7" name="Grafik 6">
            <a:extLst>
              <a:ext uri="{FF2B5EF4-FFF2-40B4-BE49-F238E27FC236}">
                <a16:creationId xmlns:a16="http://schemas.microsoft.com/office/drawing/2014/main" id="{1E4B3EB1-6DBC-D42A-07AE-DF00536A7D9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251919">
            <a:off x="11663056" y="-3477268"/>
            <a:ext cx="5474426" cy="4134080"/>
          </a:xfrm>
          <a:prstGeom prst="rect">
            <a:avLst/>
          </a:prstGeom>
        </p:spPr>
      </p:pic>
      <p:sp>
        <p:nvSpPr>
          <p:cNvPr id="45" name="Rechteck 44">
            <a:hlinkClick r:id="rId4"/>
            <a:extLst>
              <a:ext uri="{FF2B5EF4-FFF2-40B4-BE49-F238E27FC236}">
                <a16:creationId xmlns:a16="http://schemas.microsoft.com/office/drawing/2014/main" id="{BD9CDA36-ACF8-9A6F-A358-B4CD3FFC8E44}"/>
              </a:ext>
            </a:extLst>
          </p:cNvPr>
          <p:cNvSpPr/>
          <p:nvPr/>
        </p:nvSpPr>
        <p:spPr>
          <a:xfrm>
            <a:off x="-9092970" y="1213978"/>
            <a:ext cx="4165310" cy="4257908"/>
          </a:xfrm>
          <a:prstGeom prst="rect">
            <a:avLst/>
          </a:prstGeom>
          <a:solidFill>
            <a:schemeClr val="accent2"/>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a:hlinkClick r:id="rId5"/>
            <a:extLst>
              <a:ext uri="{FF2B5EF4-FFF2-40B4-BE49-F238E27FC236}">
                <a16:creationId xmlns:a16="http://schemas.microsoft.com/office/drawing/2014/main" id="{74FCA1CE-B7FD-E330-9E9E-DBFBBF3B8DA4}"/>
              </a:ext>
            </a:extLst>
          </p:cNvPr>
          <p:cNvSpPr/>
          <p:nvPr/>
        </p:nvSpPr>
        <p:spPr>
          <a:xfrm>
            <a:off x="-4332468" y="1213978"/>
            <a:ext cx="4165310" cy="2951622"/>
          </a:xfrm>
          <a:prstGeom prst="rect">
            <a:avLst/>
          </a:prstGeom>
          <a:solidFill>
            <a:schemeClr val="accent2"/>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a:extLst>
              <a:ext uri="{FF2B5EF4-FFF2-40B4-BE49-F238E27FC236}">
                <a16:creationId xmlns:a16="http://schemas.microsoft.com/office/drawing/2014/main" id="{2B4DF34D-3665-7F2B-7F7A-180880BBFE7E}"/>
              </a:ext>
            </a:extLst>
          </p:cNvPr>
          <p:cNvSpPr txBox="1"/>
          <p:nvPr/>
        </p:nvSpPr>
        <p:spPr>
          <a:xfrm>
            <a:off x="-8926280" y="1397222"/>
            <a:ext cx="3846272" cy="646331"/>
          </a:xfrm>
          <a:prstGeom prst="rect">
            <a:avLst/>
          </a:prstGeom>
          <a:noFill/>
        </p:spPr>
        <p:txBody>
          <a:bodyPr wrap="square" rtlCol="0">
            <a:spAutoFit/>
          </a:bodyPr>
          <a:lstStyle/>
          <a:p>
            <a:pPr algn="ctr"/>
            <a:r>
              <a:rPr lang="de-DE" sz="3600" b="1" dirty="0">
                <a:solidFill>
                  <a:schemeClr val="bg1"/>
                </a:solidFill>
                <a:latin typeface="Secca KjG" panose="020B0503030003020504" pitchFamily="34" charset="0"/>
              </a:rPr>
              <a:t>DiKo 2026</a:t>
            </a:r>
          </a:p>
        </p:txBody>
      </p:sp>
      <p:sp>
        <p:nvSpPr>
          <p:cNvPr id="48" name="Textfeld 47">
            <a:extLst>
              <a:ext uri="{FF2B5EF4-FFF2-40B4-BE49-F238E27FC236}">
                <a16:creationId xmlns:a16="http://schemas.microsoft.com/office/drawing/2014/main" id="{15F7C1C5-C99E-4128-6FE4-8FC50A43B166}"/>
              </a:ext>
            </a:extLst>
          </p:cNvPr>
          <p:cNvSpPr txBox="1"/>
          <p:nvPr/>
        </p:nvSpPr>
        <p:spPr>
          <a:xfrm>
            <a:off x="-4104255" y="1351300"/>
            <a:ext cx="3846272" cy="646331"/>
          </a:xfrm>
          <a:prstGeom prst="rect">
            <a:avLst/>
          </a:prstGeom>
          <a:noFill/>
        </p:spPr>
        <p:txBody>
          <a:bodyPr wrap="square" rtlCol="0">
            <a:spAutoFit/>
          </a:bodyPr>
          <a:lstStyle/>
          <a:p>
            <a:pPr algn="ctr"/>
            <a:r>
              <a:rPr lang="de-DE" sz="3600" b="1" dirty="0">
                <a:solidFill>
                  <a:schemeClr val="bg1"/>
                </a:solidFill>
                <a:latin typeface="Secca KjG" panose="020B0503030003020504" pitchFamily="34" charset="0"/>
              </a:rPr>
              <a:t>Burgfestival</a:t>
            </a:r>
          </a:p>
        </p:txBody>
      </p:sp>
      <p:pic>
        <p:nvPicPr>
          <p:cNvPr id="49" name="Picture 2">
            <a:hlinkClick r:id="rId5"/>
            <a:extLst>
              <a:ext uri="{FF2B5EF4-FFF2-40B4-BE49-F238E27FC236}">
                <a16:creationId xmlns:a16="http://schemas.microsoft.com/office/drawing/2014/main" id="{AC6FE369-9761-8576-B729-45D7E7CA6D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7776" y="2300108"/>
            <a:ext cx="3846272" cy="1643706"/>
          </a:xfrm>
          <a:prstGeom prst="rect">
            <a:avLst/>
          </a:prstGeom>
          <a:noFill/>
          <a:extLst>
            <a:ext uri="{909E8E84-426E-40DD-AFC4-6F175D3DCCD1}">
              <a14:hiddenFill xmlns:a14="http://schemas.microsoft.com/office/drawing/2010/main">
                <a:solidFill>
                  <a:srgbClr val="FFFFFF"/>
                </a:solidFill>
              </a14:hiddenFill>
            </a:ext>
          </a:extLst>
        </p:spPr>
      </p:pic>
      <p:pic>
        <p:nvPicPr>
          <p:cNvPr id="50" name="Grafik 49">
            <a:extLst>
              <a:ext uri="{FF2B5EF4-FFF2-40B4-BE49-F238E27FC236}">
                <a16:creationId xmlns:a16="http://schemas.microsoft.com/office/drawing/2014/main" id="{A44A336C-DA90-D1F6-A50F-3488784E8F54}"/>
              </a:ext>
            </a:extLst>
          </p:cNvPr>
          <p:cNvPicPr>
            <a:picLocks noChangeAspect="1"/>
          </p:cNvPicPr>
          <p:nvPr/>
        </p:nvPicPr>
        <p:blipFill>
          <a:blip r:embed="rId7"/>
          <a:stretch>
            <a:fillRect/>
          </a:stretch>
        </p:blipFill>
        <p:spPr>
          <a:xfrm>
            <a:off x="-8705126" y="2093867"/>
            <a:ext cx="3355259" cy="2195499"/>
          </a:xfrm>
          <a:prstGeom prst="rect">
            <a:avLst/>
          </a:prstGeom>
        </p:spPr>
      </p:pic>
      <p:sp>
        <p:nvSpPr>
          <p:cNvPr id="51" name="Textfeld 50">
            <a:extLst>
              <a:ext uri="{FF2B5EF4-FFF2-40B4-BE49-F238E27FC236}">
                <a16:creationId xmlns:a16="http://schemas.microsoft.com/office/drawing/2014/main" id="{80A8E821-4D64-D48A-C18D-6D262D65A55E}"/>
              </a:ext>
            </a:extLst>
          </p:cNvPr>
          <p:cNvSpPr txBox="1"/>
          <p:nvPr/>
        </p:nvSpPr>
        <p:spPr>
          <a:xfrm>
            <a:off x="-8705126" y="4396734"/>
            <a:ext cx="3355259" cy="800219"/>
          </a:xfrm>
          <a:prstGeom prst="rect">
            <a:avLst/>
          </a:prstGeom>
          <a:noFill/>
        </p:spPr>
        <p:txBody>
          <a:bodyPr wrap="square" rtlCol="0">
            <a:spAutoFit/>
          </a:bodyPr>
          <a:lstStyle/>
          <a:p>
            <a:pPr algn="ctr"/>
            <a:r>
              <a:rPr lang="de-DE" sz="2800" b="1" dirty="0">
                <a:solidFill>
                  <a:schemeClr val="bg1"/>
                </a:solidFill>
                <a:latin typeface="Secca KjG" panose="020B0503030003020504" pitchFamily="34" charset="0"/>
              </a:rPr>
              <a:t>09. bis 11. Oktober </a:t>
            </a:r>
          </a:p>
          <a:p>
            <a:pPr algn="ctr"/>
            <a:r>
              <a:rPr lang="de-DE" b="1" dirty="0">
                <a:solidFill>
                  <a:schemeClr val="bg1"/>
                </a:solidFill>
                <a:latin typeface="Secca KjG" panose="020B0503030003020504" pitchFamily="34" charset="0"/>
              </a:rPr>
              <a:t>Freizeitheim Taube in Oppenau</a:t>
            </a:r>
            <a:endParaRPr lang="de-DE" dirty="0">
              <a:solidFill>
                <a:schemeClr val="bg1"/>
              </a:solidFill>
              <a:latin typeface="Secca KjG" panose="020B0503030003020504" pitchFamily="34" charset="0"/>
            </a:endParaRPr>
          </a:p>
        </p:txBody>
      </p:sp>
      <p:sp>
        <p:nvSpPr>
          <p:cNvPr id="10" name="Textfeld 9">
            <a:extLst>
              <a:ext uri="{FF2B5EF4-FFF2-40B4-BE49-F238E27FC236}">
                <a16:creationId xmlns:a16="http://schemas.microsoft.com/office/drawing/2014/main" id="{0699D399-43D1-CF2C-775B-47F1CBC33011}"/>
              </a:ext>
            </a:extLst>
          </p:cNvPr>
          <p:cNvSpPr txBox="1"/>
          <p:nvPr/>
        </p:nvSpPr>
        <p:spPr>
          <a:xfrm rot="5400000">
            <a:off x="8845303" y="3433726"/>
            <a:ext cx="5926688" cy="646331"/>
          </a:xfrm>
          <a:prstGeom prst="rect">
            <a:avLst/>
          </a:prstGeom>
          <a:noFill/>
        </p:spPr>
        <p:txBody>
          <a:bodyPr wrap="square" rtlCol="0">
            <a:spAutoFit/>
          </a:bodyPr>
          <a:lstStyle/>
          <a:p>
            <a:r>
              <a:rPr lang="de-DE" sz="3600" b="1" dirty="0">
                <a:solidFill>
                  <a:schemeClr val="bg1"/>
                </a:solidFill>
                <a:latin typeface="Secca KjG" panose="020B0503030003020504" pitchFamily="34" charset="0"/>
              </a:rPr>
              <a:t>Mitgliederverwaltung 2026</a:t>
            </a:r>
            <a:endParaRPr lang="de-DE" sz="3200" b="1" dirty="0">
              <a:solidFill>
                <a:schemeClr val="bg1"/>
              </a:solidFill>
              <a:latin typeface="Secca KjG" panose="020B0503030003020504" pitchFamily="34" charset="0"/>
            </a:endParaRPr>
          </a:p>
        </p:txBody>
      </p:sp>
      <p:sp>
        <p:nvSpPr>
          <p:cNvPr id="25" name="!!Überschrift">
            <a:extLst>
              <a:ext uri="{FF2B5EF4-FFF2-40B4-BE49-F238E27FC236}">
                <a16:creationId xmlns:a16="http://schemas.microsoft.com/office/drawing/2014/main" id="{0941747A-38F7-0D32-266E-769B6DA5CF44}"/>
              </a:ext>
            </a:extLst>
          </p:cNvPr>
          <p:cNvSpPr txBox="1"/>
          <p:nvPr/>
        </p:nvSpPr>
        <p:spPr>
          <a:xfrm>
            <a:off x="979850" y="137764"/>
            <a:ext cx="10329577" cy="923330"/>
          </a:xfrm>
          <a:prstGeom prst="rect">
            <a:avLst/>
          </a:prstGeom>
          <a:noFill/>
        </p:spPr>
        <p:txBody>
          <a:bodyPr wrap="square" rtlCol="0">
            <a:spAutoFit/>
          </a:bodyPr>
          <a:lstStyle/>
          <a:p>
            <a:r>
              <a:rPr lang="de-DE" sz="5400" b="1" dirty="0">
                <a:solidFill>
                  <a:schemeClr val="bg1"/>
                </a:solidFill>
                <a:latin typeface="Secca KjG" panose="020B0503030003020504" pitchFamily="34" charset="0"/>
              </a:rPr>
              <a:t>Was wurde migriert?</a:t>
            </a:r>
          </a:p>
        </p:txBody>
      </p:sp>
      <p:pic>
        <p:nvPicPr>
          <p:cNvPr id="36" name="Grafik 35">
            <a:extLst>
              <a:ext uri="{FF2B5EF4-FFF2-40B4-BE49-F238E27FC236}">
                <a16:creationId xmlns:a16="http://schemas.microsoft.com/office/drawing/2014/main" id="{20CE6CED-232E-58B9-A4F5-6B8DCB0C4E5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798405" y="5644022"/>
            <a:ext cx="7410994" cy="6656171"/>
          </a:xfrm>
          <a:prstGeom prst="rect">
            <a:avLst/>
          </a:prstGeom>
        </p:spPr>
      </p:pic>
      <p:pic>
        <p:nvPicPr>
          <p:cNvPr id="37" name="Grafik 36">
            <a:extLst>
              <a:ext uri="{FF2B5EF4-FFF2-40B4-BE49-F238E27FC236}">
                <a16:creationId xmlns:a16="http://schemas.microsoft.com/office/drawing/2014/main" id="{9992F5BD-A182-1B34-287A-345A66217DE4}"/>
              </a:ext>
            </a:extLst>
          </p:cNvPr>
          <p:cNvPicPr>
            <a:picLocks noChangeAspect="1"/>
          </p:cNvPicPr>
          <p:nvPr/>
        </p:nvPicPr>
        <p:blipFill>
          <a:blip r:embed="rId9"/>
          <a:stretch>
            <a:fillRect/>
          </a:stretch>
        </p:blipFill>
        <p:spPr>
          <a:xfrm>
            <a:off x="8733365" y="7610427"/>
            <a:ext cx="3199192" cy="876300"/>
          </a:xfrm>
          <a:prstGeom prst="rect">
            <a:avLst/>
          </a:prstGeom>
        </p:spPr>
      </p:pic>
      <p:pic>
        <p:nvPicPr>
          <p:cNvPr id="38" name="Grafik 37">
            <a:extLst>
              <a:ext uri="{FF2B5EF4-FFF2-40B4-BE49-F238E27FC236}">
                <a16:creationId xmlns:a16="http://schemas.microsoft.com/office/drawing/2014/main" id="{A6589ADF-A88A-5A3A-0067-7CF5B579FD8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6318068" y="6908092"/>
            <a:ext cx="7772400" cy="784117"/>
          </a:xfrm>
          <a:prstGeom prst="rect">
            <a:avLst/>
          </a:prstGeom>
        </p:spPr>
      </p:pic>
      <p:sp>
        <p:nvSpPr>
          <p:cNvPr id="5" name="Rechteck 4">
            <a:extLst>
              <a:ext uri="{FF2B5EF4-FFF2-40B4-BE49-F238E27FC236}">
                <a16:creationId xmlns:a16="http://schemas.microsoft.com/office/drawing/2014/main" id="{D51563C7-ECE1-8AFF-96EB-6048D220F153}"/>
              </a:ext>
            </a:extLst>
          </p:cNvPr>
          <p:cNvSpPr>
            <a:spLocks noGrp="1" noRot="1" noMove="1" noResize="1" noEditPoints="1" noAdjustHandles="1" noChangeArrowheads="1" noChangeShapeType="1"/>
          </p:cNvSpPr>
          <p:nvPr/>
        </p:nvSpPr>
        <p:spPr>
          <a:xfrm>
            <a:off x="-1" y="0"/>
            <a:ext cx="873212" cy="6858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descr="Geld mit einfarbiger Füllung">
            <a:extLst>
              <a:ext uri="{FF2B5EF4-FFF2-40B4-BE49-F238E27FC236}">
                <a16:creationId xmlns:a16="http://schemas.microsoft.com/office/drawing/2014/main" id="{490140D5-7951-768D-30B9-749194C2F711}"/>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3402" y="3111477"/>
            <a:ext cx="794518" cy="794518"/>
          </a:xfrm>
          <a:prstGeom prst="rect">
            <a:avLst/>
          </a:prstGeom>
        </p:spPr>
      </p:pic>
      <p:pic>
        <p:nvPicPr>
          <p:cNvPr id="19" name="Grafik 18" descr="Schild mit einfarbiger Füllung">
            <a:extLst>
              <a:ext uri="{FF2B5EF4-FFF2-40B4-BE49-F238E27FC236}">
                <a16:creationId xmlns:a16="http://schemas.microsoft.com/office/drawing/2014/main" id="{100DE178-DCFE-9241-53A3-232A58816E10}"/>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3402" y="4063881"/>
            <a:ext cx="794518" cy="794518"/>
          </a:xfrm>
          <a:prstGeom prst="rect">
            <a:avLst/>
          </a:prstGeom>
        </p:spPr>
      </p:pic>
      <p:pic>
        <p:nvPicPr>
          <p:cNvPr id="17" name="Grafik 16" descr="Neu mit einfarbiger Füllung">
            <a:extLst>
              <a:ext uri="{FF2B5EF4-FFF2-40B4-BE49-F238E27FC236}">
                <a16:creationId xmlns:a16="http://schemas.microsoft.com/office/drawing/2014/main" id="{B506753A-21BA-8F6F-EAC6-5562C850E894}"/>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33402" y="5016285"/>
            <a:ext cx="794518" cy="794518"/>
          </a:xfrm>
          <a:prstGeom prst="rect">
            <a:avLst/>
          </a:prstGeom>
        </p:spPr>
      </p:pic>
      <p:pic>
        <p:nvPicPr>
          <p:cNvPr id="15" name="Grafik 14" descr="Tanzschritte mit einfarbiger Füllung">
            <a:extLst>
              <a:ext uri="{FF2B5EF4-FFF2-40B4-BE49-F238E27FC236}">
                <a16:creationId xmlns:a16="http://schemas.microsoft.com/office/drawing/2014/main" id="{7A276834-64A4-7D84-D535-2C6E4A186EED}"/>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33402" y="5968687"/>
            <a:ext cx="794518" cy="794518"/>
          </a:xfrm>
          <a:prstGeom prst="rect">
            <a:avLst/>
          </a:prstGeom>
        </p:spPr>
      </p:pic>
      <p:pic>
        <p:nvPicPr>
          <p:cNvPr id="9" name="Grafik 8" descr="Gruppenerfolg mit einfarbiger Füllung">
            <a:extLst>
              <a:ext uri="{FF2B5EF4-FFF2-40B4-BE49-F238E27FC236}">
                <a16:creationId xmlns:a16="http://schemas.microsoft.com/office/drawing/2014/main" id="{6146ABD9-098D-5F70-6A6C-A4FB7038FE6D}"/>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33402" y="2159073"/>
            <a:ext cx="794518" cy="794518"/>
          </a:xfrm>
          <a:prstGeom prst="rect">
            <a:avLst/>
          </a:prstGeom>
        </p:spPr>
      </p:pic>
      <p:pic>
        <p:nvPicPr>
          <p:cNvPr id="2" name="Grafik 1" descr="Kommentar (wichtig) mit einfarbiger Füllung">
            <a:extLst>
              <a:ext uri="{FF2B5EF4-FFF2-40B4-BE49-F238E27FC236}">
                <a16:creationId xmlns:a16="http://schemas.microsoft.com/office/drawing/2014/main" id="{A5FF5E46-9208-7324-4943-443EF24E1E49}"/>
              </a:ext>
            </a:extLst>
          </p:cNvPr>
          <p:cNvPicPr>
            <a:picLocks noChangeAspect="1"/>
          </p:cNvPicPr>
          <p:nvPr/>
        </p:nvPicPr>
        <p:blipFill>
          <a:blip>
            <a:extLst>
              <a:ext uri="{96DAC541-7B7A-43D3-8B79-37D633B846F1}">
                <asvg:svgBlip xmlns:asvg="http://schemas.microsoft.com/office/drawing/2016/SVG/main" r:embed="rId16"/>
              </a:ext>
            </a:extLst>
          </a:blip>
          <a:srcRect/>
          <a:stretch/>
        </p:blipFill>
        <p:spPr>
          <a:xfrm>
            <a:off x="33402" y="1206669"/>
            <a:ext cx="794518" cy="794518"/>
          </a:xfrm>
          <a:prstGeom prst="rect">
            <a:avLst/>
          </a:prstGeom>
        </p:spPr>
      </p:pic>
      <p:pic>
        <p:nvPicPr>
          <p:cNvPr id="1028" name="Picture 4" descr="CAMPFLOW - MITGLIEDER APP">
            <a:extLst>
              <a:ext uri="{FF2B5EF4-FFF2-40B4-BE49-F238E27FC236}">
                <a16:creationId xmlns:a16="http://schemas.microsoft.com/office/drawing/2014/main" id="{089631BC-FAFD-C778-15C9-4F985F96265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408376" y="253662"/>
            <a:ext cx="873212" cy="873212"/>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9AFFE9D5-584B-BAF0-1E58-BEA99F8CED62}"/>
              </a:ext>
            </a:extLst>
          </p:cNvPr>
          <p:cNvSpPr txBox="1"/>
          <p:nvPr/>
        </p:nvSpPr>
        <p:spPr>
          <a:xfrm>
            <a:off x="1465943" y="1835907"/>
            <a:ext cx="2643352" cy="923330"/>
          </a:xfrm>
          <a:prstGeom prst="rect">
            <a:avLst/>
          </a:prstGeom>
          <a:noFill/>
        </p:spPr>
        <p:txBody>
          <a:bodyPr wrap="none" rtlCol="0">
            <a:spAutoFit/>
          </a:bodyPr>
          <a:lstStyle/>
          <a:p>
            <a:pPr marL="285750" indent="-285750">
              <a:buFont typeface="Arial" panose="020B0604020202020204" pitchFamily="34" charset="0"/>
              <a:buChar char="•"/>
            </a:pPr>
            <a:r>
              <a:rPr lang="de-DE" dirty="0">
                <a:solidFill>
                  <a:schemeClr val="bg1"/>
                </a:solidFill>
              </a:rPr>
              <a:t>Name, Geburtsdatum</a:t>
            </a:r>
          </a:p>
          <a:p>
            <a:pPr marL="285750" indent="-285750">
              <a:buFont typeface="Arial" panose="020B0604020202020204" pitchFamily="34" charset="0"/>
              <a:buChar char="•"/>
            </a:pPr>
            <a:r>
              <a:rPr lang="de-DE" dirty="0">
                <a:solidFill>
                  <a:schemeClr val="bg1"/>
                </a:solidFill>
              </a:rPr>
              <a:t>Adresse, E-Mail</a:t>
            </a:r>
          </a:p>
          <a:p>
            <a:pPr marL="285750" indent="-285750">
              <a:buFont typeface="Arial" panose="020B0604020202020204" pitchFamily="34" charset="0"/>
              <a:buChar char="•"/>
            </a:pPr>
            <a:r>
              <a:rPr lang="de-DE" dirty="0">
                <a:solidFill>
                  <a:schemeClr val="bg1"/>
                </a:solidFill>
              </a:rPr>
              <a:t>Bankdaten*</a:t>
            </a:r>
          </a:p>
        </p:txBody>
      </p:sp>
      <p:sp>
        <p:nvSpPr>
          <p:cNvPr id="30" name="Textfeld 29">
            <a:extLst>
              <a:ext uri="{FF2B5EF4-FFF2-40B4-BE49-F238E27FC236}">
                <a16:creationId xmlns:a16="http://schemas.microsoft.com/office/drawing/2014/main" id="{BC7EDA1E-2D67-B72C-380A-89D20E102BD1}"/>
              </a:ext>
            </a:extLst>
          </p:cNvPr>
          <p:cNvSpPr txBox="1"/>
          <p:nvPr/>
        </p:nvSpPr>
        <p:spPr>
          <a:xfrm>
            <a:off x="6560287" y="1830556"/>
            <a:ext cx="3166251" cy="646331"/>
          </a:xfrm>
          <a:prstGeom prst="rect">
            <a:avLst/>
          </a:prstGeom>
          <a:noFill/>
        </p:spPr>
        <p:txBody>
          <a:bodyPr wrap="none" rtlCol="0">
            <a:spAutoFit/>
          </a:bodyPr>
          <a:lstStyle/>
          <a:p>
            <a:pPr marL="285750" indent="-285750">
              <a:buFont typeface="Arial" panose="020B0604020202020204" pitchFamily="34" charset="0"/>
              <a:buChar char="•"/>
            </a:pPr>
            <a:r>
              <a:rPr lang="de-DE" dirty="0">
                <a:solidFill>
                  <a:schemeClr val="bg1"/>
                </a:solidFill>
              </a:rPr>
              <a:t>Spezielle Gruppen &amp; Rollen</a:t>
            </a:r>
          </a:p>
          <a:p>
            <a:pPr marL="285750" indent="-285750">
              <a:buFont typeface="Arial" panose="020B0604020202020204" pitchFamily="34" charset="0"/>
              <a:buChar char="•"/>
            </a:pPr>
            <a:r>
              <a:rPr lang="de-DE" dirty="0">
                <a:solidFill>
                  <a:schemeClr val="bg1"/>
                </a:solidFill>
              </a:rPr>
              <a:t>SEPA-Lastschriftmandate*</a:t>
            </a:r>
          </a:p>
        </p:txBody>
      </p:sp>
      <p:sp>
        <p:nvSpPr>
          <p:cNvPr id="31" name="Textfeld 30">
            <a:extLst>
              <a:ext uri="{FF2B5EF4-FFF2-40B4-BE49-F238E27FC236}">
                <a16:creationId xmlns:a16="http://schemas.microsoft.com/office/drawing/2014/main" id="{FEF1A525-603C-F8A0-B22E-F835568A2597}"/>
              </a:ext>
            </a:extLst>
          </p:cNvPr>
          <p:cNvSpPr txBox="1"/>
          <p:nvPr/>
        </p:nvSpPr>
        <p:spPr>
          <a:xfrm>
            <a:off x="1465943" y="1373095"/>
            <a:ext cx="2380780" cy="461665"/>
          </a:xfrm>
          <a:prstGeom prst="rect">
            <a:avLst/>
          </a:prstGeom>
          <a:noFill/>
        </p:spPr>
        <p:txBody>
          <a:bodyPr wrap="none" rtlCol="0">
            <a:spAutoFit/>
          </a:bodyPr>
          <a:lstStyle/>
          <a:p>
            <a:r>
              <a:rPr lang="de-DE" sz="2400" b="1" dirty="0"/>
              <a:t>✅ </a:t>
            </a:r>
            <a:r>
              <a:rPr lang="de-DE" sz="2400" b="1" dirty="0">
                <a:solidFill>
                  <a:schemeClr val="accent6"/>
                </a:solidFill>
                <a:latin typeface="Secca KjG" panose="020B0503030003020504" pitchFamily="34" charset="0"/>
              </a:rPr>
              <a:t>Wird migriert</a:t>
            </a:r>
          </a:p>
        </p:txBody>
      </p:sp>
      <p:sp>
        <p:nvSpPr>
          <p:cNvPr id="32" name="Textfeld 31">
            <a:extLst>
              <a:ext uri="{FF2B5EF4-FFF2-40B4-BE49-F238E27FC236}">
                <a16:creationId xmlns:a16="http://schemas.microsoft.com/office/drawing/2014/main" id="{CF4A64B9-2B1D-3ED6-75B3-825CCDEBAF31}"/>
              </a:ext>
            </a:extLst>
          </p:cNvPr>
          <p:cNvSpPr txBox="1"/>
          <p:nvPr/>
        </p:nvSpPr>
        <p:spPr>
          <a:xfrm>
            <a:off x="6560287" y="1368891"/>
            <a:ext cx="2997937" cy="461665"/>
          </a:xfrm>
          <a:prstGeom prst="rect">
            <a:avLst/>
          </a:prstGeom>
          <a:noFill/>
        </p:spPr>
        <p:txBody>
          <a:bodyPr wrap="none" rtlCol="0">
            <a:spAutoFit/>
          </a:bodyPr>
          <a:lstStyle/>
          <a:p>
            <a:r>
              <a:rPr lang="de-DE" sz="2400" b="1" dirty="0"/>
              <a:t>⚠️ </a:t>
            </a:r>
            <a:r>
              <a:rPr lang="de-DE" sz="2400" b="1" dirty="0">
                <a:solidFill>
                  <a:srgbClr val="FFC000"/>
                </a:solidFill>
                <a:latin typeface="Secca KjG" panose="020B0503030003020504" pitchFamily="34" charset="0"/>
              </a:rPr>
              <a:t>Nicht automatisch</a:t>
            </a:r>
          </a:p>
        </p:txBody>
      </p:sp>
      <p:sp>
        <p:nvSpPr>
          <p:cNvPr id="33" name="Textfeld 32">
            <a:extLst>
              <a:ext uri="{FF2B5EF4-FFF2-40B4-BE49-F238E27FC236}">
                <a16:creationId xmlns:a16="http://schemas.microsoft.com/office/drawing/2014/main" id="{F294CBA3-D288-4F84-1856-39E63E948F87}"/>
              </a:ext>
            </a:extLst>
          </p:cNvPr>
          <p:cNvSpPr txBox="1"/>
          <p:nvPr/>
        </p:nvSpPr>
        <p:spPr>
          <a:xfrm>
            <a:off x="1465943" y="3236943"/>
            <a:ext cx="3903633" cy="461665"/>
          </a:xfrm>
          <a:prstGeom prst="rect">
            <a:avLst/>
          </a:prstGeom>
          <a:noFill/>
        </p:spPr>
        <p:txBody>
          <a:bodyPr wrap="none" rtlCol="0">
            <a:spAutoFit/>
          </a:bodyPr>
          <a:lstStyle/>
          <a:p>
            <a:r>
              <a:rPr lang="de-DE" sz="2400" b="1" dirty="0"/>
              <a:t>🛑 </a:t>
            </a:r>
            <a:r>
              <a:rPr lang="de-DE" sz="2400" b="1" dirty="0">
                <a:solidFill>
                  <a:schemeClr val="accent2"/>
                </a:solidFill>
                <a:latin typeface="Secca KjG" panose="020B0503030003020504" pitchFamily="34" charset="0"/>
              </a:rPr>
              <a:t>Nicht Teil der Umstellung</a:t>
            </a:r>
          </a:p>
        </p:txBody>
      </p:sp>
      <p:sp>
        <p:nvSpPr>
          <p:cNvPr id="34" name="Textfeld 33">
            <a:extLst>
              <a:ext uri="{FF2B5EF4-FFF2-40B4-BE49-F238E27FC236}">
                <a16:creationId xmlns:a16="http://schemas.microsoft.com/office/drawing/2014/main" id="{BD14214B-93CD-8328-218D-E63697D2D7A3}"/>
              </a:ext>
            </a:extLst>
          </p:cNvPr>
          <p:cNvSpPr txBox="1"/>
          <p:nvPr/>
        </p:nvSpPr>
        <p:spPr>
          <a:xfrm>
            <a:off x="1474684" y="3877268"/>
            <a:ext cx="2017988" cy="923330"/>
          </a:xfrm>
          <a:prstGeom prst="rect">
            <a:avLst/>
          </a:prstGeom>
          <a:noFill/>
        </p:spPr>
        <p:txBody>
          <a:bodyPr wrap="none" rtlCol="0">
            <a:spAutoFit/>
          </a:bodyPr>
          <a:lstStyle/>
          <a:p>
            <a:pPr marL="285750" indent="-285750">
              <a:buFont typeface="Arial" panose="020B0604020202020204" pitchFamily="34" charset="0"/>
              <a:buChar char="•"/>
            </a:pPr>
            <a:r>
              <a:rPr lang="de-DE" dirty="0">
                <a:solidFill>
                  <a:schemeClr val="bg1"/>
                </a:solidFill>
              </a:rPr>
              <a:t>Datenablage</a:t>
            </a:r>
          </a:p>
          <a:p>
            <a:pPr marL="285750" indent="-285750">
              <a:buFont typeface="Arial" panose="020B0604020202020204" pitchFamily="34" charset="0"/>
              <a:buChar char="•"/>
            </a:pPr>
            <a:r>
              <a:rPr lang="de-DE" dirty="0">
                <a:solidFill>
                  <a:schemeClr val="bg1"/>
                </a:solidFill>
              </a:rPr>
              <a:t>Bildergalerie</a:t>
            </a:r>
          </a:p>
          <a:p>
            <a:pPr marL="285750" indent="-285750">
              <a:buFont typeface="Arial" panose="020B0604020202020204" pitchFamily="34" charset="0"/>
              <a:buChar char="•"/>
            </a:pPr>
            <a:r>
              <a:rPr lang="de-DE" dirty="0">
                <a:solidFill>
                  <a:schemeClr val="bg1"/>
                </a:solidFill>
              </a:rPr>
              <a:t>Blog / Webseite</a:t>
            </a:r>
          </a:p>
        </p:txBody>
      </p:sp>
      <p:sp>
        <p:nvSpPr>
          <p:cNvPr id="35" name="Textfeld 34">
            <a:extLst>
              <a:ext uri="{FF2B5EF4-FFF2-40B4-BE49-F238E27FC236}">
                <a16:creationId xmlns:a16="http://schemas.microsoft.com/office/drawing/2014/main" id="{D6AA476C-C25D-3652-ABCB-8A856E9734FE}"/>
              </a:ext>
            </a:extLst>
          </p:cNvPr>
          <p:cNvSpPr txBox="1"/>
          <p:nvPr/>
        </p:nvSpPr>
        <p:spPr>
          <a:xfrm>
            <a:off x="1474684" y="5039196"/>
            <a:ext cx="1699504" cy="646331"/>
          </a:xfrm>
          <a:prstGeom prst="rect">
            <a:avLst/>
          </a:prstGeom>
          <a:noFill/>
        </p:spPr>
        <p:txBody>
          <a:bodyPr wrap="none" rtlCol="0">
            <a:spAutoFit/>
          </a:bodyPr>
          <a:lstStyle/>
          <a:p>
            <a:pPr marL="285750" indent="-285750">
              <a:buFont typeface="Arial" panose="020B0604020202020204" pitchFamily="34" charset="0"/>
              <a:buChar char="•"/>
            </a:pPr>
            <a:r>
              <a:rPr lang="de-DE" dirty="0">
                <a:solidFill>
                  <a:schemeClr val="bg1"/>
                </a:solidFill>
              </a:rPr>
              <a:t>Kassenbuch</a:t>
            </a:r>
          </a:p>
          <a:p>
            <a:pPr marL="285750" indent="-285750">
              <a:buFont typeface="Arial" panose="020B0604020202020204" pitchFamily="34" charset="0"/>
              <a:buChar char="•"/>
            </a:pPr>
            <a:r>
              <a:rPr lang="de-DE" dirty="0">
                <a:solidFill>
                  <a:schemeClr val="bg1"/>
                </a:solidFill>
              </a:rPr>
              <a:t>Nachweise</a:t>
            </a:r>
          </a:p>
        </p:txBody>
      </p:sp>
      <p:sp>
        <p:nvSpPr>
          <p:cNvPr id="39" name="Pfeil: nach rechts 38">
            <a:extLst>
              <a:ext uri="{FF2B5EF4-FFF2-40B4-BE49-F238E27FC236}">
                <a16:creationId xmlns:a16="http://schemas.microsoft.com/office/drawing/2014/main" id="{9E6D342D-2C39-80EC-422C-D2450750BCF6}"/>
              </a:ext>
            </a:extLst>
          </p:cNvPr>
          <p:cNvSpPr/>
          <p:nvPr/>
        </p:nvSpPr>
        <p:spPr>
          <a:xfrm>
            <a:off x="4049108" y="3983218"/>
            <a:ext cx="684245" cy="711429"/>
          </a:xfrm>
          <a:prstGeom prst="right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40" name="Pfeil: nach rechts 39">
            <a:extLst>
              <a:ext uri="{FF2B5EF4-FFF2-40B4-BE49-F238E27FC236}">
                <a16:creationId xmlns:a16="http://schemas.microsoft.com/office/drawing/2014/main" id="{D225566C-86C4-EA86-9E96-17206A2DDE83}"/>
              </a:ext>
            </a:extLst>
          </p:cNvPr>
          <p:cNvSpPr/>
          <p:nvPr/>
        </p:nvSpPr>
        <p:spPr>
          <a:xfrm>
            <a:off x="4049107" y="5006648"/>
            <a:ext cx="684245" cy="711429"/>
          </a:xfrm>
          <a:prstGeom prst="right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41" name="Textfeld 40">
            <a:extLst>
              <a:ext uri="{FF2B5EF4-FFF2-40B4-BE49-F238E27FC236}">
                <a16:creationId xmlns:a16="http://schemas.microsoft.com/office/drawing/2014/main" id="{D16B1946-EBD1-964A-B549-1A1708271176}"/>
              </a:ext>
            </a:extLst>
          </p:cNvPr>
          <p:cNvSpPr txBox="1"/>
          <p:nvPr/>
        </p:nvSpPr>
        <p:spPr>
          <a:xfrm>
            <a:off x="5289789" y="3920390"/>
            <a:ext cx="5073825" cy="923330"/>
          </a:xfrm>
          <a:prstGeom prst="rect">
            <a:avLst/>
          </a:prstGeom>
          <a:noFill/>
        </p:spPr>
        <p:txBody>
          <a:bodyPr wrap="none" rtlCol="0">
            <a:spAutoFit/>
          </a:bodyPr>
          <a:lstStyle/>
          <a:p>
            <a:r>
              <a:rPr lang="de-DE" b="1" dirty="0">
                <a:solidFill>
                  <a:schemeClr val="bg1"/>
                </a:solidFill>
                <a:latin typeface="Secca KjG" panose="020B0503030003020504" pitchFamily="34" charset="0"/>
              </a:rPr>
              <a:t>Empfehlung – Umstellung auf ….</a:t>
            </a:r>
          </a:p>
          <a:p>
            <a:r>
              <a:rPr lang="de-DE" dirty="0">
                <a:solidFill>
                  <a:schemeClr val="bg1"/>
                </a:solidFill>
                <a:latin typeface="Secca KjG" panose="020B0503030003020504" pitchFamily="34" charset="0"/>
              </a:rPr>
              <a:t>… </a:t>
            </a:r>
            <a:r>
              <a:rPr lang="de-DE" dirty="0" err="1">
                <a:solidFill>
                  <a:schemeClr val="bg1"/>
                </a:solidFill>
                <a:latin typeface="Secca KjG" panose="020B0503030003020504" pitchFamily="34" charset="0"/>
              </a:rPr>
              <a:t>NextCloud</a:t>
            </a:r>
            <a:r>
              <a:rPr lang="de-DE" dirty="0">
                <a:solidFill>
                  <a:schemeClr val="bg1"/>
                </a:solidFill>
                <a:latin typeface="Secca KjG" panose="020B0503030003020504" pitchFamily="34" charset="0"/>
              </a:rPr>
              <a:t> Angebot der Bundesebene</a:t>
            </a:r>
          </a:p>
          <a:p>
            <a:r>
              <a:rPr lang="de-DE" dirty="0">
                <a:solidFill>
                  <a:schemeClr val="bg1"/>
                </a:solidFill>
                <a:latin typeface="Secca KjG" panose="020B0503030003020504" pitchFamily="34" charset="0"/>
              </a:rPr>
              <a:t>… WordPress &amp; Webseite Hosting der Bundesebene</a:t>
            </a:r>
          </a:p>
        </p:txBody>
      </p:sp>
      <p:sp>
        <p:nvSpPr>
          <p:cNvPr id="42" name="Textfeld 41">
            <a:extLst>
              <a:ext uri="{FF2B5EF4-FFF2-40B4-BE49-F238E27FC236}">
                <a16:creationId xmlns:a16="http://schemas.microsoft.com/office/drawing/2014/main" id="{5AB18892-4A62-7F9B-FCC3-0C35E17C5D17}"/>
              </a:ext>
            </a:extLst>
          </p:cNvPr>
          <p:cNvSpPr txBox="1"/>
          <p:nvPr/>
        </p:nvSpPr>
        <p:spPr>
          <a:xfrm>
            <a:off x="5317891" y="4946696"/>
            <a:ext cx="4644220" cy="815608"/>
          </a:xfrm>
          <a:prstGeom prst="rect">
            <a:avLst/>
          </a:prstGeom>
          <a:noFill/>
        </p:spPr>
        <p:txBody>
          <a:bodyPr wrap="none" rtlCol="0">
            <a:spAutoFit/>
          </a:bodyPr>
          <a:lstStyle/>
          <a:p>
            <a:r>
              <a:rPr lang="de-DE" b="1" dirty="0">
                <a:solidFill>
                  <a:schemeClr val="bg1"/>
                </a:solidFill>
                <a:latin typeface="Secca KjG" panose="020B0503030003020504" pitchFamily="34" charset="0"/>
              </a:rPr>
              <a:t>Bei Bedarf:</a:t>
            </a:r>
          </a:p>
          <a:p>
            <a:r>
              <a:rPr lang="de-DE" dirty="0">
                <a:solidFill>
                  <a:schemeClr val="bg1"/>
                </a:solidFill>
                <a:latin typeface="Secca KjG" panose="020B0503030003020504" pitchFamily="34" charset="0"/>
              </a:rPr>
              <a:t>… </a:t>
            </a:r>
            <a:r>
              <a:rPr lang="de-DE" dirty="0" err="1">
                <a:solidFill>
                  <a:schemeClr val="bg1"/>
                </a:solidFill>
                <a:latin typeface="Secca KjG" panose="020B0503030003020504" pitchFamily="34" charset="0"/>
              </a:rPr>
              <a:t>Campflow</a:t>
            </a:r>
            <a:r>
              <a:rPr lang="de-DE" dirty="0">
                <a:solidFill>
                  <a:schemeClr val="bg1"/>
                </a:solidFill>
                <a:latin typeface="Secca KjG" panose="020B0503030003020504" pitchFamily="34" charset="0"/>
              </a:rPr>
              <a:t> Pro (ca. 7,80 - 18,20€ pro Monat)</a:t>
            </a:r>
          </a:p>
          <a:p>
            <a:pPr algn="r"/>
            <a:r>
              <a:rPr lang="de-DE" sz="1100" i="1" dirty="0">
                <a:solidFill>
                  <a:schemeClr val="bg1"/>
                </a:solidFill>
                <a:latin typeface="Secca KjG" panose="020B0503030003020504" pitchFamily="34" charset="0"/>
              </a:rPr>
              <a:t>(Zuschuss von der KjG und vom BDKJ Freiburg möglich)</a:t>
            </a:r>
          </a:p>
        </p:txBody>
      </p:sp>
      <p:sp>
        <p:nvSpPr>
          <p:cNvPr id="43" name="Pfeil: nach rechts 42">
            <a:extLst>
              <a:ext uri="{FF2B5EF4-FFF2-40B4-BE49-F238E27FC236}">
                <a16:creationId xmlns:a16="http://schemas.microsoft.com/office/drawing/2014/main" id="{E2DD8C2B-88C9-1F39-0005-D43884C24556}"/>
              </a:ext>
            </a:extLst>
          </p:cNvPr>
          <p:cNvSpPr/>
          <p:nvPr/>
        </p:nvSpPr>
        <p:spPr>
          <a:xfrm>
            <a:off x="6635588" y="2556332"/>
            <a:ext cx="1030514" cy="268362"/>
          </a:xfrm>
          <a:prstGeom prst="rightArrow">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44" name="Textfeld 43">
            <a:extLst>
              <a:ext uri="{FF2B5EF4-FFF2-40B4-BE49-F238E27FC236}">
                <a16:creationId xmlns:a16="http://schemas.microsoft.com/office/drawing/2014/main" id="{FBC4F6B1-7710-D160-257C-01C03B8CC459}"/>
              </a:ext>
            </a:extLst>
          </p:cNvPr>
          <p:cNvSpPr txBox="1"/>
          <p:nvPr/>
        </p:nvSpPr>
        <p:spPr>
          <a:xfrm>
            <a:off x="7666102" y="2470088"/>
            <a:ext cx="2396810" cy="461665"/>
          </a:xfrm>
          <a:prstGeom prst="rect">
            <a:avLst/>
          </a:prstGeom>
          <a:noFill/>
        </p:spPr>
        <p:txBody>
          <a:bodyPr wrap="none" rtlCol="0">
            <a:spAutoFit/>
          </a:bodyPr>
          <a:lstStyle/>
          <a:p>
            <a:r>
              <a:rPr lang="de-DE" sz="1200" dirty="0">
                <a:solidFill>
                  <a:schemeClr val="bg1"/>
                </a:solidFill>
              </a:rPr>
              <a:t>E-Mail an </a:t>
            </a:r>
            <a:r>
              <a:rPr lang="de-DE" sz="1200" dirty="0">
                <a:solidFill>
                  <a:schemeClr val="bg1"/>
                </a:solidFill>
                <a:hlinkClick r:id="rId18">
                  <a:extLst>
                    <a:ext uri="{A12FA001-AC4F-418D-AE19-62706E023703}">
                      <ahyp:hlinkClr xmlns:ahyp="http://schemas.microsoft.com/office/drawing/2018/hyperlinkcolor" val="tx"/>
                    </a:ext>
                  </a:extLst>
                </a:hlinkClick>
              </a:rPr>
              <a:t>mail@kjg-freiburg.de</a:t>
            </a:r>
            <a:endParaRPr lang="de-DE" sz="1100" dirty="0">
              <a:solidFill>
                <a:schemeClr val="bg1"/>
              </a:solidFill>
            </a:endParaRPr>
          </a:p>
          <a:p>
            <a:r>
              <a:rPr lang="de-DE" sz="1200" dirty="0">
                <a:solidFill>
                  <a:schemeClr val="bg1"/>
                </a:solidFill>
              </a:rPr>
              <a:t>falls diese Daten benötigt werden</a:t>
            </a:r>
          </a:p>
        </p:txBody>
      </p:sp>
    </p:spTree>
    <p:extLst>
      <p:ext uri="{BB962C8B-B14F-4D97-AF65-F5344CB8AC3E}">
        <p14:creationId xmlns:p14="http://schemas.microsoft.com/office/powerpoint/2010/main" val="1560049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31" grpId="0"/>
      <p:bldP spid="32" grpId="0"/>
      <p:bldP spid="33" grpId="0"/>
      <p:bldP spid="34" grpId="0"/>
      <p:bldP spid="35" grpId="0"/>
      <p:bldP spid="39" grpId="0" animBg="1"/>
      <p:bldP spid="40" grpId="0" animBg="1"/>
      <p:bldP spid="41" grpId="0"/>
      <p:bldP spid="42" grpId="0"/>
      <p:bldP spid="43"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DC4D9-CBCB-BAE8-37F3-885181244998}"/>
            </a:ext>
          </a:extLst>
        </p:cNvPr>
        <p:cNvGrpSpPr/>
        <p:nvPr/>
      </p:nvGrpSpPr>
      <p:grpSpPr>
        <a:xfrm>
          <a:off x="0" y="0"/>
          <a:ext cx="0" cy="0"/>
          <a:chOff x="0" y="0"/>
          <a:chExt cx="0" cy="0"/>
        </a:xfrm>
      </p:grpSpPr>
      <p:sp>
        <p:nvSpPr>
          <p:cNvPr id="4" name="Inhaltsplatzhalter 31">
            <a:extLst>
              <a:ext uri="{FF2B5EF4-FFF2-40B4-BE49-F238E27FC236}">
                <a16:creationId xmlns:a16="http://schemas.microsoft.com/office/drawing/2014/main" id="{10E26BBD-6182-3B22-3BB8-B1E2064BBBCD}"/>
              </a:ext>
            </a:extLst>
          </p:cNvPr>
          <p:cNvSpPr txBox="1">
            <a:spLocks noGrp="1" noRot="1" noMove="1" noResize="1" noEditPoints="1" noAdjustHandles="1" noChangeArrowheads="1" noChangeShapeType="1"/>
          </p:cNvSpPr>
          <p:nvPr/>
        </p:nvSpPr>
        <p:spPr>
          <a:xfrm>
            <a:off x="140042" y="0"/>
            <a:ext cx="12051958" cy="6858000"/>
          </a:xfrm>
          <a:prstGeom prst="rect">
            <a:avLst/>
          </a:prstGeom>
          <a:solidFill>
            <a:schemeClr val="accent1"/>
          </a:solidFill>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de-DE"/>
              <a:t>   </a:t>
            </a:r>
            <a:endParaRPr lang="de-DE" dirty="0"/>
          </a:p>
        </p:txBody>
      </p:sp>
      <p:pic>
        <p:nvPicPr>
          <p:cNvPr id="7" name="Grafik 6">
            <a:extLst>
              <a:ext uri="{FF2B5EF4-FFF2-40B4-BE49-F238E27FC236}">
                <a16:creationId xmlns:a16="http://schemas.microsoft.com/office/drawing/2014/main" id="{7F268026-7C29-727A-6970-F7559F7209C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251919">
            <a:off x="11663056" y="-3477268"/>
            <a:ext cx="5474426" cy="4134080"/>
          </a:xfrm>
          <a:prstGeom prst="rect">
            <a:avLst/>
          </a:prstGeom>
        </p:spPr>
      </p:pic>
      <p:pic>
        <p:nvPicPr>
          <p:cNvPr id="36" name="Grafik 35">
            <a:extLst>
              <a:ext uri="{FF2B5EF4-FFF2-40B4-BE49-F238E27FC236}">
                <a16:creationId xmlns:a16="http://schemas.microsoft.com/office/drawing/2014/main" id="{75CF7C75-8DF9-3813-BAA6-4AC792BF182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98405" y="3800708"/>
            <a:ext cx="7410994" cy="6656171"/>
          </a:xfrm>
          <a:prstGeom prst="rect">
            <a:avLst/>
          </a:prstGeom>
        </p:spPr>
      </p:pic>
      <p:sp>
        <p:nvSpPr>
          <p:cNvPr id="3" name="Rechteck 2">
            <a:hlinkClick r:id="rId5"/>
            <a:extLst>
              <a:ext uri="{FF2B5EF4-FFF2-40B4-BE49-F238E27FC236}">
                <a16:creationId xmlns:a16="http://schemas.microsoft.com/office/drawing/2014/main" id="{2322F6B0-006B-B85A-32CD-3BC98ABD022B}"/>
              </a:ext>
            </a:extLst>
          </p:cNvPr>
          <p:cNvSpPr/>
          <p:nvPr/>
        </p:nvSpPr>
        <p:spPr>
          <a:xfrm>
            <a:off x="1633095" y="1213978"/>
            <a:ext cx="4165310" cy="4257908"/>
          </a:xfrm>
          <a:prstGeom prst="rect">
            <a:avLst/>
          </a:prstGeom>
          <a:solidFill>
            <a:schemeClr val="accent2"/>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hlinkClick r:id="rId6"/>
            <a:extLst>
              <a:ext uri="{FF2B5EF4-FFF2-40B4-BE49-F238E27FC236}">
                <a16:creationId xmlns:a16="http://schemas.microsoft.com/office/drawing/2014/main" id="{06E29EB9-B497-CE15-0981-0401C6553438}"/>
              </a:ext>
            </a:extLst>
          </p:cNvPr>
          <p:cNvSpPr/>
          <p:nvPr/>
        </p:nvSpPr>
        <p:spPr>
          <a:xfrm>
            <a:off x="6393597" y="1213978"/>
            <a:ext cx="4165310" cy="2951622"/>
          </a:xfrm>
          <a:prstGeom prst="rect">
            <a:avLst/>
          </a:prstGeom>
          <a:solidFill>
            <a:schemeClr val="accent2"/>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F7D7E40-6C35-E48E-3572-FAE4ED9E5110}"/>
              </a:ext>
            </a:extLst>
          </p:cNvPr>
          <p:cNvSpPr txBox="1"/>
          <p:nvPr/>
        </p:nvSpPr>
        <p:spPr>
          <a:xfrm>
            <a:off x="1799785" y="1397222"/>
            <a:ext cx="3846272" cy="646331"/>
          </a:xfrm>
          <a:prstGeom prst="rect">
            <a:avLst/>
          </a:prstGeom>
          <a:noFill/>
        </p:spPr>
        <p:txBody>
          <a:bodyPr wrap="square" rtlCol="0">
            <a:spAutoFit/>
          </a:bodyPr>
          <a:lstStyle/>
          <a:p>
            <a:pPr algn="ctr"/>
            <a:r>
              <a:rPr lang="de-DE" sz="3600" b="1" dirty="0">
                <a:solidFill>
                  <a:schemeClr val="bg1"/>
                </a:solidFill>
                <a:latin typeface="Secca KjG" panose="020B0503030003020504" pitchFamily="34" charset="0"/>
              </a:rPr>
              <a:t>DiKo 2026</a:t>
            </a:r>
          </a:p>
        </p:txBody>
      </p:sp>
      <p:sp>
        <p:nvSpPr>
          <p:cNvPr id="12" name="Textfeld 11">
            <a:extLst>
              <a:ext uri="{FF2B5EF4-FFF2-40B4-BE49-F238E27FC236}">
                <a16:creationId xmlns:a16="http://schemas.microsoft.com/office/drawing/2014/main" id="{5B48C8D5-4E3B-D7C4-B19F-076766816C1D}"/>
              </a:ext>
            </a:extLst>
          </p:cNvPr>
          <p:cNvSpPr txBox="1"/>
          <p:nvPr/>
        </p:nvSpPr>
        <p:spPr>
          <a:xfrm>
            <a:off x="6621810" y="1351300"/>
            <a:ext cx="3846272" cy="646331"/>
          </a:xfrm>
          <a:prstGeom prst="rect">
            <a:avLst/>
          </a:prstGeom>
          <a:noFill/>
        </p:spPr>
        <p:txBody>
          <a:bodyPr wrap="square" rtlCol="0">
            <a:spAutoFit/>
          </a:bodyPr>
          <a:lstStyle/>
          <a:p>
            <a:pPr algn="ctr"/>
            <a:r>
              <a:rPr lang="de-DE" sz="3600" b="1" dirty="0">
                <a:solidFill>
                  <a:schemeClr val="bg1"/>
                </a:solidFill>
                <a:latin typeface="Secca KjG" panose="020B0503030003020504" pitchFamily="34" charset="0"/>
              </a:rPr>
              <a:t>Burgfestival</a:t>
            </a:r>
          </a:p>
        </p:txBody>
      </p:sp>
      <p:pic>
        <p:nvPicPr>
          <p:cNvPr id="2050" name="Picture 2">
            <a:hlinkClick r:id="rId6"/>
            <a:extLst>
              <a:ext uri="{FF2B5EF4-FFF2-40B4-BE49-F238E27FC236}">
                <a16:creationId xmlns:a16="http://schemas.microsoft.com/office/drawing/2014/main" id="{8A4E5A15-56D8-883D-B415-EE10E8DF8B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8289" y="2300108"/>
            <a:ext cx="3846272" cy="1643706"/>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a:extLst>
              <a:ext uri="{FF2B5EF4-FFF2-40B4-BE49-F238E27FC236}">
                <a16:creationId xmlns:a16="http://schemas.microsoft.com/office/drawing/2014/main" id="{3D1A4B7E-6C8E-0211-AD81-AF59F7C7F25D}"/>
              </a:ext>
            </a:extLst>
          </p:cNvPr>
          <p:cNvPicPr>
            <a:picLocks noChangeAspect="1"/>
          </p:cNvPicPr>
          <p:nvPr/>
        </p:nvPicPr>
        <p:blipFill>
          <a:blip r:embed="rId8"/>
          <a:stretch>
            <a:fillRect/>
          </a:stretch>
        </p:blipFill>
        <p:spPr>
          <a:xfrm>
            <a:off x="2020939" y="2093867"/>
            <a:ext cx="3355259" cy="2195499"/>
          </a:xfrm>
          <a:prstGeom prst="rect">
            <a:avLst/>
          </a:prstGeom>
        </p:spPr>
      </p:pic>
      <p:sp>
        <p:nvSpPr>
          <p:cNvPr id="16" name="Textfeld 15">
            <a:extLst>
              <a:ext uri="{FF2B5EF4-FFF2-40B4-BE49-F238E27FC236}">
                <a16:creationId xmlns:a16="http://schemas.microsoft.com/office/drawing/2014/main" id="{6A33859F-010B-45A6-460F-84584F094BE8}"/>
              </a:ext>
            </a:extLst>
          </p:cNvPr>
          <p:cNvSpPr txBox="1"/>
          <p:nvPr/>
        </p:nvSpPr>
        <p:spPr>
          <a:xfrm>
            <a:off x="2020939" y="4396734"/>
            <a:ext cx="3355259" cy="800219"/>
          </a:xfrm>
          <a:prstGeom prst="rect">
            <a:avLst/>
          </a:prstGeom>
          <a:noFill/>
        </p:spPr>
        <p:txBody>
          <a:bodyPr wrap="square" rtlCol="0">
            <a:spAutoFit/>
          </a:bodyPr>
          <a:lstStyle/>
          <a:p>
            <a:pPr algn="ctr"/>
            <a:r>
              <a:rPr lang="de-DE" sz="2800" b="1" dirty="0">
                <a:solidFill>
                  <a:schemeClr val="bg1"/>
                </a:solidFill>
                <a:latin typeface="Secca KjG" panose="020B0503030003020504" pitchFamily="34" charset="0"/>
              </a:rPr>
              <a:t>09. bis 11. Oktober </a:t>
            </a:r>
          </a:p>
          <a:p>
            <a:pPr algn="ctr"/>
            <a:r>
              <a:rPr lang="de-DE" b="1" dirty="0">
                <a:solidFill>
                  <a:schemeClr val="bg1"/>
                </a:solidFill>
                <a:latin typeface="Secca KjG" panose="020B0503030003020504" pitchFamily="34" charset="0"/>
              </a:rPr>
              <a:t>Freizeitheim Taube in Oppenau</a:t>
            </a:r>
            <a:endParaRPr lang="de-DE" dirty="0">
              <a:solidFill>
                <a:schemeClr val="bg1"/>
              </a:solidFill>
              <a:latin typeface="Secca KjG" panose="020B0503030003020504" pitchFamily="34" charset="0"/>
            </a:endParaRPr>
          </a:p>
        </p:txBody>
      </p:sp>
      <p:sp>
        <p:nvSpPr>
          <p:cNvPr id="10" name="Textfeld 9">
            <a:extLst>
              <a:ext uri="{FF2B5EF4-FFF2-40B4-BE49-F238E27FC236}">
                <a16:creationId xmlns:a16="http://schemas.microsoft.com/office/drawing/2014/main" id="{3E542BFC-018F-21AB-2B9D-F6F50D87C625}"/>
              </a:ext>
            </a:extLst>
          </p:cNvPr>
          <p:cNvSpPr txBox="1"/>
          <p:nvPr/>
        </p:nvSpPr>
        <p:spPr>
          <a:xfrm rot="5400000">
            <a:off x="9774217" y="3710725"/>
            <a:ext cx="5926688" cy="646331"/>
          </a:xfrm>
          <a:prstGeom prst="rect">
            <a:avLst/>
          </a:prstGeom>
          <a:noFill/>
        </p:spPr>
        <p:txBody>
          <a:bodyPr wrap="square" rtlCol="0">
            <a:spAutoFit/>
          </a:bodyPr>
          <a:lstStyle/>
          <a:p>
            <a:r>
              <a:rPr lang="de-DE" sz="3600" b="1" dirty="0">
                <a:solidFill>
                  <a:schemeClr val="bg1"/>
                </a:solidFill>
                <a:latin typeface="Secca KjG" panose="020B0503030003020504" pitchFamily="34" charset="0"/>
              </a:rPr>
              <a:t>Mitgliederverwaltung 2026</a:t>
            </a:r>
            <a:endParaRPr lang="de-DE" sz="3200" b="1" dirty="0">
              <a:solidFill>
                <a:schemeClr val="bg1"/>
              </a:solidFill>
              <a:latin typeface="Secca KjG" panose="020B0503030003020504" pitchFamily="34" charset="0"/>
            </a:endParaRPr>
          </a:p>
        </p:txBody>
      </p:sp>
      <p:sp>
        <p:nvSpPr>
          <p:cNvPr id="25" name="!!Überschrift">
            <a:extLst>
              <a:ext uri="{FF2B5EF4-FFF2-40B4-BE49-F238E27FC236}">
                <a16:creationId xmlns:a16="http://schemas.microsoft.com/office/drawing/2014/main" id="{6A0D44D2-B1CD-200E-E913-252187747AD0}"/>
              </a:ext>
            </a:extLst>
          </p:cNvPr>
          <p:cNvSpPr txBox="1"/>
          <p:nvPr/>
        </p:nvSpPr>
        <p:spPr>
          <a:xfrm>
            <a:off x="979850" y="137764"/>
            <a:ext cx="10329577" cy="923330"/>
          </a:xfrm>
          <a:prstGeom prst="rect">
            <a:avLst/>
          </a:prstGeom>
          <a:noFill/>
        </p:spPr>
        <p:txBody>
          <a:bodyPr wrap="square" rtlCol="0">
            <a:spAutoFit/>
          </a:bodyPr>
          <a:lstStyle/>
          <a:p>
            <a:r>
              <a:rPr lang="de-DE" sz="5400" b="1" dirty="0">
                <a:solidFill>
                  <a:schemeClr val="bg1"/>
                </a:solidFill>
                <a:latin typeface="Secca KjG" panose="020B0503030003020504" pitchFamily="34" charset="0"/>
              </a:rPr>
              <a:t>#WERBUNG</a:t>
            </a:r>
          </a:p>
        </p:txBody>
      </p:sp>
      <p:pic>
        <p:nvPicPr>
          <p:cNvPr id="37" name="Grafik 36">
            <a:extLst>
              <a:ext uri="{FF2B5EF4-FFF2-40B4-BE49-F238E27FC236}">
                <a16:creationId xmlns:a16="http://schemas.microsoft.com/office/drawing/2014/main" id="{91E96419-A987-9701-7D01-E6FB083A478D}"/>
              </a:ext>
            </a:extLst>
          </p:cNvPr>
          <p:cNvPicPr>
            <a:picLocks noChangeAspect="1"/>
          </p:cNvPicPr>
          <p:nvPr/>
        </p:nvPicPr>
        <p:blipFill>
          <a:blip r:embed="rId9"/>
          <a:stretch>
            <a:fillRect/>
          </a:stretch>
        </p:blipFill>
        <p:spPr>
          <a:xfrm>
            <a:off x="8733365" y="5767113"/>
            <a:ext cx="3199192" cy="876300"/>
          </a:xfrm>
          <a:prstGeom prst="rect">
            <a:avLst/>
          </a:prstGeom>
        </p:spPr>
      </p:pic>
      <p:pic>
        <p:nvPicPr>
          <p:cNvPr id="38" name="Grafik 37">
            <a:extLst>
              <a:ext uri="{FF2B5EF4-FFF2-40B4-BE49-F238E27FC236}">
                <a16:creationId xmlns:a16="http://schemas.microsoft.com/office/drawing/2014/main" id="{8EC6E90D-511F-DD53-F96B-36A87EF044B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6318068" y="5064778"/>
            <a:ext cx="7772400" cy="784117"/>
          </a:xfrm>
          <a:prstGeom prst="rect">
            <a:avLst/>
          </a:prstGeom>
        </p:spPr>
      </p:pic>
      <p:sp>
        <p:nvSpPr>
          <p:cNvPr id="5" name="Rechteck 4">
            <a:extLst>
              <a:ext uri="{FF2B5EF4-FFF2-40B4-BE49-F238E27FC236}">
                <a16:creationId xmlns:a16="http://schemas.microsoft.com/office/drawing/2014/main" id="{DD531305-ED68-DA68-AC89-9E99F5C9E2B6}"/>
              </a:ext>
            </a:extLst>
          </p:cNvPr>
          <p:cNvSpPr>
            <a:spLocks noGrp="1" noRot="1" noMove="1" noResize="1" noEditPoints="1" noAdjustHandles="1" noChangeArrowheads="1" noChangeShapeType="1"/>
          </p:cNvSpPr>
          <p:nvPr/>
        </p:nvSpPr>
        <p:spPr>
          <a:xfrm>
            <a:off x="-1" y="0"/>
            <a:ext cx="873212" cy="6858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descr="Geld mit einfarbiger Füllung">
            <a:extLst>
              <a:ext uri="{FF2B5EF4-FFF2-40B4-BE49-F238E27FC236}">
                <a16:creationId xmlns:a16="http://schemas.microsoft.com/office/drawing/2014/main" id="{D6B2D851-76A1-E348-5528-B16A3C2BC08A}"/>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3402" y="3111477"/>
            <a:ext cx="794518" cy="794518"/>
          </a:xfrm>
          <a:prstGeom prst="rect">
            <a:avLst/>
          </a:prstGeom>
        </p:spPr>
      </p:pic>
      <p:pic>
        <p:nvPicPr>
          <p:cNvPr id="19" name="Grafik 18" descr="Schild mit einfarbiger Füllung">
            <a:extLst>
              <a:ext uri="{FF2B5EF4-FFF2-40B4-BE49-F238E27FC236}">
                <a16:creationId xmlns:a16="http://schemas.microsoft.com/office/drawing/2014/main" id="{1536610B-5665-1E0B-DCF5-AF5D10BD3C1F}"/>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3402" y="4063881"/>
            <a:ext cx="794518" cy="794518"/>
          </a:xfrm>
          <a:prstGeom prst="rect">
            <a:avLst/>
          </a:prstGeom>
        </p:spPr>
      </p:pic>
      <p:pic>
        <p:nvPicPr>
          <p:cNvPr id="17" name="Grafik 16" descr="Neu mit einfarbiger Füllung">
            <a:extLst>
              <a:ext uri="{FF2B5EF4-FFF2-40B4-BE49-F238E27FC236}">
                <a16:creationId xmlns:a16="http://schemas.microsoft.com/office/drawing/2014/main" id="{05E3D6E7-6768-2098-B09F-C64A16CEAED2}"/>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33402" y="5016285"/>
            <a:ext cx="794518" cy="794518"/>
          </a:xfrm>
          <a:prstGeom prst="rect">
            <a:avLst/>
          </a:prstGeom>
        </p:spPr>
      </p:pic>
      <p:pic>
        <p:nvPicPr>
          <p:cNvPr id="15" name="Grafik 14" descr="Tanzschritte mit einfarbiger Füllung">
            <a:extLst>
              <a:ext uri="{FF2B5EF4-FFF2-40B4-BE49-F238E27FC236}">
                <a16:creationId xmlns:a16="http://schemas.microsoft.com/office/drawing/2014/main" id="{2390880E-6C3D-D99E-A579-0692593081EC}"/>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33402" y="5968687"/>
            <a:ext cx="794518" cy="794518"/>
          </a:xfrm>
          <a:prstGeom prst="rect">
            <a:avLst/>
          </a:prstGeom>
        </p:spPr>
      </p:pic>
      <p:pic>
        <p:nvPicPr>
          <p:cNvPr id="9" name="Grafik 8" descr="Gruppenerfolg mit einfarbiger Füllung">
            <a:extLst>
              <a:ext uri="{FF2B5EF4-FFF2-40B4-BE49-F238E27FC236}">
                <a16:creationId xmlns:a16="http://schemas.microsoft.com/office/drawing/2014/main" id="{7B7FBF87-AFEC-C5CA-EEF8-3E79BF59993E}"/>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33402" y="2159073"/>
            <a:ext cx="794518" cy="794518"/>
          </a:xfrm>
          <a:prstGeom prst="rect">
            <a:avLst/>
          </a:prstGeom>
        </p:spPr>
      </p:pic>
      <p:pic>
        <p:nvPicPr>
          <p:cNvPr id="2" name="Grafik 1" descr="Kommentar (wichtig) mit einfarbiger Füllung">
            <a:extLst>
              <a:ext uri="{FF2B5EF4-FFF2-40B4-BE49-F238E27FC236}">
                <a16:creationId xmlns:a16="http://schemas.microsoft.com/office/drawing/2014/main" id="{4DBA0552-69CB-949C-6AC6-5585DA42E8A0}"/>
              </a:ext>
            </a:extLst>
          </p:cNvPr>
          <p:cNvPicPr>
            <a:picLocks noChangeAspect="1"/>
          </p:cNvPicPr>
          <p:nvPr/>
        </p:nvPicPr>
        <p:blipFill>
          <a:blip>
            <a:extLst>
              <a:ext uri="{96DAC541-7B7A-43D3-8B79-37D633B846F1}">
                <asvg:svgBlip xmlns:asvg="http://schemas.microsoft.com/office/drawing/2016/SVG/main" r:embed="rId16"/>
              </a:ext>
            </a:extLst>
          </a:blip>
          <a:srcRect/>
          <a:stretch/>
        </p:blipFill>
        <p:spPr>
          <a:xfrm>
            <a:off x="33402" y="1206669"/>
            <a:ext cx="794518" cy="794518"/>
          </a:xfrm>
          <a:prstGeom prst="rect">
            <a:avLst/>
          </a:prstGeom>
        </p:spPr>
      </p:pic>
    </p:spTree>
    <p:extLst>
      <p:ext uri="{BB962C8B-B14F-4D97-AF65-F5344CB8AC3E}">
        <p14:creationId xmlns:p14="http://schemas.microsoft.com/office/powerpoint/2010/main" val="3869520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7269E-3E60-86FF-89F8-9C85C52B8772}"/>
            </a:ext>
          </a:extLst>
        </p:cNvPr>
        <p:cNvGrpSpPr/>
        <p:nvPr/>
      </p:nvGrpSpPr>
      <p:grpSpPr>
        <a:xfrm>
          <a:off x="0" y="0"/>
          <a:ext cx="0" cy="0"/>
          <a:chOff x="0" y="0"/>
          <a:chExt cx="0" cy="0"/>
        </a:xfrm>
      </p:grpSpPr>
      <p:sp>
        <p:nvSpPr>
          <p:cNvPr id="4" name="Inhaltsplatzhalter 31">
            <a:extLst>
              <a:ext uri="{FF2B5EF4-FFF2-40B4-BE49-F238E27FC236}">
                <a16:creationId xmlns:a16="http://schemas.microsoft.com/office/drawing/2014/main" id="{5321D88F-D0E8-0831-557B-A03196D27456}"/>
              </a:ext>
            </a:extLst>
          </p:cNvPr>
          <p:cNvSpPr txBox="1">
            <a:spLocks/>
          </p:cNvSpPr>
          <p:nvPr/>
        </p:nvSpPr>
        <p:spPr>
          <a:xfrm>
            <a:off x="140042" y="0"/>
            <a:ext cx="12051958" cy="6858000"/>
          </a:xfrm>
          <a:prstGeom prst="rect">
            <a:avLst/>
          </a:prstGeom>
          <a:solidFill>
            <a:schemeClr val="accent1"/>
          </a:solidFill>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de-DE"/>
              <a:t>   </a:t>
            </a:r>
            <a:endParaRPr lang="de-DE" dirty="0"/>
          </a:p>
        </p:txBody>
      </p:sp>
      <p:sp>
        <p:nvSpPr>
          <p:cNvPr id="5" name="Rechteck 4">
            <a:extLst>
              <a:ext uri="{FF2B5EF4-FFF2-40B4-BE49-F238E27FC236}">
                <a16:creationId xmlns:a16="http://schemas.microsoft.com/office/drawing/2014/main" id="{67C4C68B-C927-F9E1-A2FC-3948C27B32A8}"/>
              </a:ext>
            </a:extLst>
          </p:cNvPr>
          <p:cNvSpPr/>
          <p:nvPr/>
        </p:nvSpPr>
        <p:spPr>
          <a:xfrm>
            <a:off x="-1" y="0"/>
            <a:ext cx="873212" cy="6858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8E4D5536-2DFB-AA25-722B-76255D2DF11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98405" y="3757168"/>
            <a:ext cx="7410994" cy="6656171"/>
          </a:xfrm>
          <a:prstGeom prst="rect">
            <a:avLst/>
          </a:prstGeom>
        </p:spPr>
      </p:pic>
      <p:pic>
        <p:nvPicPr>
          <p:cNvPr id="7" name="Grafik 6">
            <a:extLst>
              <a:ext uri="{FF2B5EF4-FFF2-40B4-BE49-F238E27FC236}">
                <a16:creationId xmlns:a16="http://schemas.microsoft.com/office/drawing/2014/main" id="{07F1A76E-0CCC-6897-72F5-1E897160896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0251919">
            <a:off x="8976316" y="-2265855"/>
            <a:ext cx="5474426" cy="4134080"/>
          </a:xfrm>
          <a:prstGeom prst="rect">
            <a:avLst/>
          </a:prstGeom>
        </p:spPr>
      </p:pic>
      <p:pic>
        <p:nvPicPr>
          <p:cNvPr id="8" name="Grafik 7">
            <a:extLst>
              <a:ext uri="{FF2B5EF4-FFF2-40B4-BE49-F238E27FC236}">
                <a16:creationId xmlns:a16="http://schemas.microsoft.com/office/drawing/2014/main" id="{04A4C031-DCD9-E9CC-A8A4-9D8D7CBA2CD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1336587">
            <a:off x="8843439" y="256524"/>
            <a:ext cx="1320927" cy="1508223"/>
          </a:xfrm>
          <a:prstGeom prst="rect">
            <a:avLst/>
          </a:prstGeom>
        </p:spPr>
      </p:pic>
      <p:sp>
        <p:nvSpPr>
          <p:cNvPr id="10" name="!!Titel">
            <a:extLst>
              <a:ext uri="{FF2B5EF4-FFF2-40B4-BE49-F238E27FC236}">
                <a16:creationId xmlns:a16="http://schemas.microsoft.com/office/drawing/2014/main" id="{43C032AE-23B5-A10D-9AFF-8FEC8F6B3439}"/>
              </a:ext>
            </a:extLst>
          </p:cNvPr>
          <p:cNvSpPr txBox="1"/>
          <p:nvPr/>
        </p:nvSpPr>
        <p:spPr>
          <a:xfrm>
            <a:off x="1347083" y="2413337"/>
            <a:ext cx="9014006" cy="1015663"/>
          </a:xfrm>
          <a:prstGeom prst="rect">
            <a:avLst/>
          </a:prstGeom>
          <a:noFill/>
        </p:spPr>
        <p:txBody>
          <a:bodyPr wrap="none" rtlCol="0">
            <a:spAutoFit/>
          </a:bodyPr>
          <a:lstStyle/>
          <a:p>
            <a:r>
              <a:rPr lang="de-DE" sz="6000" b="1" dirty="0">
                <a:solidFill>
                  <a:schemeClr val="bg1"/>
                </a:solidFill>
                <a:latin typeface="Secca KjG" panose="020B0503030003020504" pitchFamily="34" charset="0"/>
              </a:rPr>
              <a:t>Mitgliederverwaltung 2026</a:t>
            </a:r>
            <a:endParaRPr lang="de-DE" sz="5400" b="1" dirty="0">
              <a:solidFill>
                <a:schemeClr val="bg1"/>
              </a:solidFill>
              <a:latin typeface="Secca KjG" panose="020B0503030003020504" pitchFamily="34" charset="0"/>
            </a:endParaRPr>
          </a:p>
        </p:txBody>
      </p:sp>
      <p:sp>
        <p:nvSpPr>
          <p:cNvPr id="12" name="Textfeld 11">
            <a:extLst>
              <a:ext uri="{FF2B5EF4-FFF2-40B4-BE49-F238E27FC236}">
                <a16:creationId xmlns:a16="http://schemas.microsoft.com/office/drawing/2014/main" id="{7D7A29AD-A891-902D-DF49-443A56A66FE0}"/>
              </a:ext>
            </a:extLst>
          </p:cNvPr>
          <p:cNvSpPr txBox="1"/>
          <p:nvPr/>
        </p:nvSpPr>
        <p:spPr>
          <a:xfrm>
            <a:off x="1347083" y="3429000"/>
            <a:ext cx="2467342" cy="461665"/>
          </a:xfrm>
          <a:prstGeom prst="rect">
            <a:avLst/>
          </a:prstGeom>
          <a:noFill/>
        </p:spPr>
        <p:txBody>
          <a:bodyPr wrap="none" rtlCol="0">
            <a:spAutoFit/>
          </a:bodyPr>
          <a:lstStyle/>
          <a:p>
            <a:r>
              <a:rPr lang="de-DE" sz="2400" dirty="0">
                <a:solidFill>
                  <a:schemeClr val="bg1"/>
                </a:solidFill>
                <a:latin typeface="Secca KjG" panose="020B0503030003020504" pitchFamily="34" charset="0"/>
              </a:rPr>
              <a:t>8.06.2026 | 18:30</a:t>
            </a:r>
          </a:p>
        </p:txBody>
      </p:sp>
      <p:pic>
        <p:nvPicPr>
          <p:cNvPr id="13" name="Grafik 12">
            <a:extLst>
              <a:ext uri="{FF2B5EF4-FFF2-40B4-BE49-F238E27FC236}">
                <a16:creationId xmlns:a16="http://schemas.microsoft.com/office/drawing/2014/main" id="{93A9E7FC-5EC2-A6D5-EC7E-B335CDE52EDE}"/>
              </a:ext>
            </a:extLst>
          </p:cNvPr>
          <p:cNvPicPr>
            <a:picLocks noChangeAspect="1"/>
          </p:cNvPicPr>
          <p:nvPr/>
        </p:nvPicPr>
        <p:blipFill>
          <a:blip r:embed="rId6"/>
          <a:stretch>
            <a:fillRect/>
          </a:stretch>
        </p:blipFill>
        <p:spPr>
          <a:xfrm>
            <a:off x="8733365" y="5723573"/>
            <a:ext cx="3199192" cy="876300"/>
          </a:xfrm>
          <a:prstGeom prst="rect">
            <a:avLst/>
          </a:prstGeom>
        </p:spPr>
      </p:pic>
      <p:pic>
        <p:nvPicPr>
          <p:cNvPr id="14" name="Grafik 13">
            <a:extLst>
              <a:ext uri="{FF2B5EF4-FFF2-40B4-BE49-F238E27FC236}">
                <a16:creationId xmlns:a16="http://schemas.microsoft.com/office/drawing/2014/main" id="{79B639B3-8282-F34E-0A2B-1251B9DE59C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318068" y="5021238"/>
            <a:ext cx="7772400" cy="784117"/>
          </a:xfrm>
          <a:prstGeom prst="rect">
            <a:avLst/>
          </a:prstGeom>
        </p:spPr>
      </p:pic>
    </p:spTree>
    <p:extLst>
      <p:ext uri="{BB962C8B-B14F-4D97-AF65-F5344CB8AC3E}">
        <p14:creationId xmlns:p14="http://schemas.microsoft.com/office/powerpoint/2010/main" val="223376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DC2C53B1-4D57-8DEF-9D7B-250A26608EA9}"/>
            </a:ext>
          </a:extLst>
        </p:cNvPr>
        <p:cNvGrpSpPr/>
        <p:nvPr/>
      </p:nvGrpSpPr>
      <p:grpSpPr>
        <a:xfrm>
          <a:off x="0" y="0"/>
          <a:ext cx="0" cy="0"/>
          <a:chOff x="0" y="0"/>
          <a:chExt cx="0" cy="0"/>
        </a:xfrm>
      </p:grpSpPr>
      <p:sp>
        <p:nvSpPr>
          <p:cNvPr id="4" name="Inhaltsplatzhalter 31">
            <a:extLst>
              <a:ext uri="{FF2B5EF4-FFF2-40B4-BE49-F238E27FC236}">
                <a16:creationId xmlns:a16="http://schemas.microsoft.com/office/drawing/2014/main" id="{ECD762F7-C815-C400-AB47-122F48567D83}"/>
              </a:ext>
            </a:extLst>
          </p:cNvPr>
          <p:cNvSpPr txBox="1">
            <a:spLocks noGrp="1" noRot="1" noMove="1" noResize="1" noEditPoints="1" noAdjustHandles="1" noChangeArrowheads="1" noChangeShapeType="1"/>
          </p:cNvSpPr>
          <p:nvPr/>
        </p:nvSpPr>
        <p:spPr>
          <a:xfrm>
            <a:off x="140042" y="0"/>
            <a:ext cx="12051958" cy="6858000"/>
          </a:xfrm>
          <a:prstGeom prst="rect">
            <a:avLst/>
          </a:prstGeom>
          <a:solidFill>
            <a:schemeClr val="accent1"/>
          </a:solidFill>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de-DE"/>
              <a:t>   </a:t>
            </a:r>
            <a:endParaRPr lang="de-DE" dirty="0"/>
          </a:p>
        </p:txBody>
      </p:sp>
      <p:sp>
        <p:nvSpPr>
          <p:cNvPr id="5" name="Rechteck 4">
            <a:extLst>
              <a:ext uri="{FF2B5EF4-FFF2-40B4-BE49-F238E27FC236}">
                <a16:creationId xmlns:a16="http://schemas.microsoft.com/office/drawing/2014/main" id="{FF6916FB-7A9E-7F9B-E7D5-51A023980814}"/>
              </a:ext>
            </a:extLst>
          </p:cNvPr>
          <p:cNvSpPr>
            <a:spLocks noGrp="1" noRot="1" noMove="1" noResize="1" noEditPoints="1" noAdjustHandles="1" noChangeArrowheads="1" noChangeShapeType="1"/>
          </p:cNvSpPr>
          <p:nvPr/>
        </p:nvSpPr>
        <p:spPr>
          <a:xfrm>
            <a:off x="-1" y="0"/>
            <a:ext cx="873212" cy="6858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F8263B30-FBF7-D06E-2504-330BBCF6B7D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0251919">
            <a:off x="9964885" y="-2374181"/>
            <a:ext cx="5474426" cy="4134080"/>
          </a:xfrm>
          <a:prstGeom prst="rect">
            <a:avLst/>
          </a:prstGeom>
        </p:spPr>
      </p:pic>
      <p:pic>
        <p:nvPicPr>
          <p:cNvPr id="8" name="Grafik 7">
            <a:extLst>
              <a:ext uri="{FF2B5EF4-FFF2-40B4-BE49-F238E27FC236}">
                <a16:creationId xmlns:a16="http://schemas.microsoft.com/office/drawing/2014/main" id="{52EA53EE-9BD0-2A4D-C290-9F52D7851A4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1336587">
            <a:off x="10449167" y="711787"/>
            <a:ext cx="1320927" cy="1508223"/>
          </a:xfrm>
          <a:prstGeom prst="rect">
            <a:avLst/>
          </a:prstGeom>
        </p:spPr>
      </p:pic>
      <p:sp>
        <p:nvSpPr>
          <p:cNvPr id="10" name="!!Titel">
            <a:extLst>
              <a:ext uri="{FF2B5EF4-FFF2-40B4-BE49-F238E27FC236}">
                <a16:creationId xmlns:a16="http://schemas.microsoft.com/office/drawing/2014/main" id="{AC07CBDA-8E9A-AB49-DF64-7D8EAEDD0F8D}"/>
              </a:ext>
            </a:extLst>
          </p:cNvPr>
          <p:cNvSpPr txBox="1"/>
          <p:nvPr/>
        </p:nvSpPr>
        <p:spPr>
          <a:xfrm>
            <a:off x="1013254" y="191006"/>
            <a:ext cx="9014006" cy="1015663"/>
          </a:xfrm>
          <a:prstGeom prst="rect">
            <a:avLst/>
          </a:prstGeom>
          <a:noFill/>
        </p:spPr>
        <p:txBody>
          <a:bodyPr wrap="none" rtlCol="0">
            <a:spAutoFit/>
          </a:bodyPr>
          <a:lstStyle/>
          <a:p>
            <a:r>
              <a:rPr lang="de-DE" sz="6000" b="1" dirty="0">
                <a:solidFill>
                  <a:schemeClr val="bg1"/>
                </a:solidFill>
                <a:latin typeface="Secca KjG" panose="020B0503030003020504" pitchFamily="34" charset="0"/>
              </a:rPr>
              <a:t>Mitgliederverwaltung 2026</a:t>
            </a:r>
            <a:endParaRPr lang="de-DE" sz="5400" b="1" dirty="0">
              <a:solidFill>
                <a:schemeClr val="bg1"/>
              </a:solidFill>
              <a:latin typeface="Secca KjG" panose="020B0503030003020504" pitchFamily="34" charset="0"/>
            </a:endParaRPr>
          </a:p>
        </p:txBody>
      </p:sp>
      <p:pic>
        <p:nvPicPr>
          <p:cNvPr id="2" name="Grafik 1" descr="Kommentar (wichtig) mit einfarbiger Füllung">
            <a:extLst>
              <a:ext uri="{FF2B5EF4-FFF2-40B4-BE49-F238E27FC236}">
                <a16:creationId xmlns:a16="http://schemas.microsoft.com/office/drawing/2014/main" id="{E7B3FA55-258C-C581-3AB6-AD453C21904B}"/>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33402" y="1206669"/>
            <a:ext cx="794518" cy="794518"/>
          </a:xfrm>
          <a:prstGeom prst="rect">
            <a:avLst/>
          </a:prstGeom>
        </p:spPr>
      </p:pic>
      <p:pic>
        <p:nvPicPr>
          <p:cNvPr id="9" name="Grafik 8" descr="Gruppenerfolg mit einfarbiger Füllung">
            <a:extLst>
              <a:ext uri="{FF2B5EF4-FFF2-40B4-BE49-F238E27FC236}">
                <a16:creationId xmlns:a16="http://schemas.microsoft.com/office/drawing/2014/main" id="{13F2831E-1342-EF06-3E21-5981E1C38B9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3402" y="2159073"/>
            <a:ext cx="794518" cy="794518"/>
          </a:xfrm>
          <a:prstGeom prst="rect">
            <a:avLst/>
          </a:prstGeom>
        </p:spPr>
      </p:pic>
      <p:pic>
        <p:nvPicPr>
          <p:cNvPr id="15" name="Grafik 14" descr="Tanzschritte mit einfarbiger Füllung">
            <a:extLst>
              <a:ext uri="{FF2B5EF4-FFF2-40B4-BE49-F238E27FC236}">
                <a16:creationId xmlns:a16="http://schemas.microsoft.com/office/drawing/2014/main" id="{C294C216-0769-18B0-0C96-F2CC57F1169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3402" y="5968687"/>
            <a:ext cx="794518" cy="794518"/>
          </a:xfrm>
          <a:prstGeom prst="rect">
            <a:avLst/>
          </a:prstGeom>
        </p:spPr>
      </p:pic>
      <p:pic>
        <p:nvPicPr>
          <p:cNvPr id="17" name="Grafik 16" descr="Neu mit einfarbiger Füllung">
            <a:extLst>
              <a:ext uri="{FF2B5EF4-FFF2-40B4-BE49-F238E27FC236}">
                <a16:creationId xmlns:a16="http://schemas.microsoft.com/office/drawing/2014/main" id="{434F5B37-0161-50FD-6927-3A2E90A006E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3402" y="5016285"/>
            <a:ext cx="794518" cy="794518"/>
          </a:xfrm>
          <a:prstGeom prst="rect">
            <a:avLst/>
          </a:prstGeom>
        </p:spPr>
      </p:pic>
      <p:pic>
        <p:nvPicPr>
          <p:cNvPr id="19" name="Grafik 18" descr="Schild mit einfarbiger Füllung">
            <a:extLst>
              <a:ext uri="{FF2B5EF4-FFF2-40B4-BE49-F238E27FC236}">
                <a16:creationId xmlns:a16="http://schemas.microsoft.com/office/drawing/2014/main" id="{73B1EEAD-E1DE-28A1-B0B8-9C07FB5CEE1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3402" y="4063881"/>
            <a:ext cx="794518" cy="794518"/>
          </a:xfrm>
          <a:prstGeom prst="rect">
            <a:avLst/>
          </a:prstGeom>
        </p:spPr>
      </p:pic>
      <p:pic>
        <p:nvPicPr>
          <p:cNvPr id="21" name="Grafik 20" descr="Geld mit einfarbiger Füllung">
            <a:extLst>
              <a:ext uri="{FF2B5EF4-FFF2-40B4-BE49-F238E27FC236}">
                <a16:creationId xmlns:a16="http://schemas.microsoft.com/office/drawing/2014/main" id="{711CC7C3-2CAF-E3D0-CE93-CCE345017EBC}"/>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3402" y="3111477"/>
            <a:ext cx="794518" cy="794518"/>
          </a:xfrm>
          <a:prstGeom prst="rect">
            <a:avLst/>
          </a:prstGeom>
        </p:spPr>
      </p:pic>
      <p:sp>
        <p:nvSpPr>
          <p:cNvPr id="25" name="!!Überschrift">
            <a:extLst>
              <a:ext uri="{FF2B5EF4-FFF2-40B4-BE49-F238E27FC236}">
                <a16:creationId xmlns:a16="http://schemas.microsoft.com/office/drawing/2014/main" id="{9E478B9A-88A0-D42B-5C83-06C4A0F1A6C1}"/>
              </a:ext>
            </a:extLst>
          </p:cNvPr>
          <p:cNvSpPr txBox="1"/>
          <p:nvPr/>
        </p:nvSpPr>
        <p:spPr>
          <a:xfrm>
            <a:off x="1058545" y="1342318"/>
            <a:ext cx="6879772" cy="523220"/>
          </a:xfrm>
          <a:prstGeom prst="rect">
            <a:avLst/>
          </a:prstGeom>
          <a:noFill/>
        </p:spPr>
        <p:txBody>
          <a:bodyPr wrap="square" rtlCol="0">
            <a:spAutoFit/>
          </a:bodyPr>
          <a:lstStyle/>
          <a:p>
            <a:r>
              <a:rPr lang="de-DE" sz="2800" dirty="0">
                <a:solidFill>
                  <a:schemeClr val="bg1"/>
                </a:solidFill>
                <a:latin typeface="Secca KjG" panose="020B0503030003020504" pitchFamily="34" charset="0"/>
              </a:rPr>
              <a:t>Warum ist Mitgliederverwaltung wichtig?</a:t>
            </a:r>
          </a:p>
        </p:txBody>
      </p:sp>
      <p:sp>
        <p:nvSpPr>
          <p:cNvPr id="26" name="Textfeld 25">
            <a:extLst>
              <a:ext uri="{FF2B5EF4-FFF2-40B4-BE49-F238E27FC236}">
                <a16:creationId xmlns:a16="http://schemas.microsoft.com/office/drawing/2014/main" id="{94469424-CC0D-2E31-7957-7D9026E0B369}"/>
              </a:ext>
            </a:extLst>
          </p:cNvPr>
          <p:cNvSpPr txBox="1"/>
          <p:nvPr/>
        </p:nvSpPr>
        <p:spPr>
          <a:xfrm>
            <a:off x="1058545" y="2294722"/>
            <a:ext cx="6879772" cy="523220"/>
          </a:xfrm>
          <a:prstGeom prst="rect">
            <a:avLst/>
          </a:prstGeom>
          <a:noFill/>
        </p:spPr>
        <p:txBody>
          <a:bodyPr wrap="square" rtlCol="0">
            <a:spAutoFit/>
          </a:bodyPr>
          <a:lstStyle/>
          <a:p>
            <a:r>
              <a:rPr lang="de-DE" sz="2800" dirty="0">
                <a:solidFill>
                  <a:schemeClr val="bg1"/>
                </a:solidFill>
                <a:latin typeface="Secca KjG" panose="020B0503030003020504" pitchFamily="34" charset="0"/>
              </a:rPr>
              <a:t>Wer ist Mitglied in der KjG</a:t>
            </a:r>
          </a:p>
        </p:txBody>
      </p:sp>
      <p:sp>
        <p:nvSpPr>
          <p:cNvPr id="27" name="Textfeld 26">
            <a:extLst>
              <a:ext uri="{FF2B5EF4-FFF2-40B4-BE49-F238E27FC236}">
                <a16:creationId xmlns:a16="http://schemas.microsoft.com/office/drawing/2014/main" id="{4DA075D2-79BB-5BAB-47E6-4BD37CA6BB89}"/>
              </a:ext>
            </a:extLst>
          </p:cNvPr>
          <p:cNvSpPr txBox="1"/>
          <p:nvPr/>
        </p:nvSpPr>
        <p:spPr>
          <a:xfrm>
            <a:off x="1058545" y="3167390"/>
            <a:ext cx="6879772" cy="523220"/>
          </a:xfrm>
          <a:prstGeom prst="rect">
            <a:avLst/>
          </a:prstGeom>
          <a:noFill/>
        </p:spPr>
        <p:txBody>
          <a:bodyPr wrap="square" rtlCol="0">
            <a:spAutoFit/>
          </a:bodyPr>
          <a:lstStyle/>
          <a:p>
            <a:r>
              <a:rPr lang="de-DE" sz="2800" dirty="0">
                <a:solidFill>
                  <a:schemeClr val="bg1"/>
                </a:solidFill>
                <a:latin typeface="Secca KjG" panose="020B0503030003020504" pitchFamily="34" charset="0"/>
              </a:rPr>
              <a:t>Mitgliedsbeiträge &amp; was ihr dafür bekommt</a:t>
            </a:r>
          </a:p>
        </p:txBody>
      </p:sp>
      <p:sp>
        <p:nvSpPr>
          <p:cNvPr id="28" name="Textfeld 27">
            <a:extLst>
              <a:ext uri="{FF2B5EF4-FFF2-40B4-BE49-F238E27FC236}">
                <a16:creationId xmlns:a16="http://schemas.microsoft.com/office/drawing/2014/main" id="{D8D4D961-9A7E-C85D-C795-5B5C0F862873}"/>
              </a:ext>
            </a:extLst>
          </p:cNvPr>
          <p:cNvSpPr txBox="1"/>
          <p:nvPr/>
        </p:nvSpPr>
        <p:spPr>
          <a:xfrm>
            <a:off x="1058545" y="4199530"/>
            <a:ext cx="6879772" cy="523220"/>
          </a:xfrm>
          <a:prstGeom prst="rect">
            <a:avLst/>
          </a:prstGeom>
          <a:noFill/>
        </p:spPr>
        <p:txBody>
          <a:bodyPr wrap="square" rtlCol="0">
            <a:spAutoFit/>
          </a:bodyPr>
          <a:lstStyle/>
          <a:p>
            <a:r>
              <a:rPr lang="de-DE" sz="2800" dirty="0">
                <a:solidFill>
                  <a:schemeClr val="bg1"/>
                </a:solidFill>
                <a:latin typeface="Secca KjG" panose="020B0503030003020504" pitchFamily="34" charset="0"/>
              </a:rPr>
              <a:t>Versicherung</a:t>
            </a:r>
          </a:p>
        </p:txBody>
      </p:sp>
      <p:sp>
        <p:nvSpPr>
          <p:cNvPr id="29" name="Textfeld 28">
            <a:extLst>
              <a:ext uri="{FF2B5EF4-FFF2-40B4-BE49-F238E27FC236}">
                <a16:creationId xmlns:a16="http://schemas.microsoft.com/office/drawing/2014/main" id="{41D03A20-8A33-1805-9838-98C3A7971773}"/>
              </a:ext>
            </a:extLst>
          </p:cNvPr>
          <p:cNvSpPr txBox="1"/>
          <p:nvPr/>
        </p:nvSpPr>
        <p:spPr>
          <a:xfrm>
            <a:off x="1058545" y="5077237"/>
            <a:ext cx="6879772" cy="523220"/>
          </a:xfrm>
          <a:prstGeom prst="rect">
            <a:avLst/>
          </a:prstGeom>
          <a:noFill/>
        </p:spPr>
        <p:txBody>
          <a:bodyPr wrap="square" rtlCol="0">
            <a:spAutoFit/>
          </a:bodyPr>
          <a:lstStyle/>
          <a:p>
            <a:r>
              <a:rPr lang="de-DE" sz="2800" dirty="0">
                <a:solidFill>
                  <a:schemeClr val="bg1"/>
                </a:solidFill>
                <a:latin typeface="Secca KjG" panose="020B0503030003020504" pitchFamily="34" charset="0"/>
              </a:rPr>
              <a:t>Was ändert sich?</a:t>
            </a:r>
          </a:p>
        </p:txBody>
      </p:sp>
      <p:sp>
        <p:nvSpPr>
          <p:cNvPr id="30" name="Textfeld 29">
            <a:extLst>
              <a:ext uri="{FF2B5EF4-FFF2-40B4-BE49-F238E27FC236}">
                <a16:creationId xmlns:a16="http://schemas.microsoft.com/office/drawing/2014/main" id="{62C44B16-2AE4-0717-C5DB-56885AACC6BD}"/>
              </a:ext>
            </a:extLst>
          </p:cNvPr>
          <p:cNvSpPr txBox="1"/>
          <p:nvPr/>
        </p:nvSpPr>
        <p:spPr>
          <a:xfrm>
            <a:off x="1058545" y="6197015"/>
            <a:ext cx="6879772" cy="523220"/>
          </a:xfrm>
          <a:prstGeom prst="rect">
            <a:avLst/>
          </a:prstGeom>
          <a:noFill/>
        </p:spPr>
        <p:txBody>
          <a:bodyPr wrap="square" rtlCol="0">
            <a:spAutoFit/>
          </a:bodyPr>
          <a:lstStyle/>
          <a:p>
            <a:r>
              <a:rPr lang="de-DE" sz="2800" dirty="0">
                <a:solidFill>
                  <a:schemeClr val="bg1"/>
                </a:solidFill>
                <a:latin typeface="Secca KjG" panose="020B0503030003020504" pitchFamily="34" charset="0"/>
              </a:rPr>
              <a:t>Die nächsten Schritte!</a:t>
            </a:r>
          </a:p>
        </p:txBody>
      </p:sp>
      <p:pic>
        <p:nvPicPr>
          <p:cNvPr id="33" name="Grafik 32">
            <a:extLst>
              <a:ext uri="{FF2B5EF4-FFF2-40B4-BE49-F238E27FC236}">
                <a16:creationId xmlns:a16="http://schemas.microsoft.com/office/drawing/2014/main" id="{7B607590-630A-923A-AEC7-7D54A5753847}"/>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798405" y="3757168"/>
            <a:ext cx="7410994" cy="6656171"/>
          </a:xfrm>
          <a:prstGeom prst="rect">
            <a:avLst/>
          </a:prstGeom>
        </p:spPr>
      </p:pic>
      <p:pic>
        <p:nvPicPr>
          <p:cNvPr id="34" name="Grafik 33">
            <a:extLst>
              <a:ext uri="{FF2B5EF4-FFF2-40B4-BE49-F238E27FC236}">
                <a16:creationId xmlns:a16="http://schemas.microsoft.com/office/drawing/2014/main" id="{D517DF23-44AD-9B0D-4E4C-2D27659E523B}"/>
              </a:ext>
            </a:extLst>
          </p:cNvPr>
          <p:cNvPicPr>
            <a:picLocks noChangeAspect="1"/>
          </p:cNvPicPr>
          <p:nvPr/>
        </p:nvPicPr>
        <p:blipFill>
          <a:blip r:embed="rId13"/>
          <a:stretch>
            <a:fillRect/>
          </a:stretch>
        </p:blipFill>
        <p:spPr>
          <a:xfrm>
            <a:off x="8733365" y="5723573"/>
            <a:ext cx="3199192" cy="876300"/>
          </a:xfrm>
          <a:prstGeom prst="rect">
            <a:avLst/>
          </a:prstGeom>
        </p:spPr>
      </p:pic>
      <p:pic>
        <p:nvPicPr>
          <p:cNvPr id="35" name="Grafik 34">
            <a:extLst>
              <a:ext uri="{FF2B5EF4-FFF2-40B4-BE49-F238E27FC236}">
                <a16:creationId xmlns:a16="http://schemas.microsoft.com/office/drawing/2014/main" id="{6180CD5E-24B5-FF01-1E65-73959C6831BA}"/>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6318068" y="5021238"/>
            <a:ext cx="7772400" cy="784117"/>
          </a:xfrm>
          <a:prstGeom prst="rect">
            <a:avLst/>
          </a:prstGeom>
        </p:spPr>
      </p:pic>
    </p:spTree>
    <p:extLst>
      <p:ext uri="{BB962C8B-B14F-4D97-AF65-F5344CB8AC3E}">
        <p14:creationId xmlns:p14="http://schemas.microsoft.com/office/powerpoint/2010/main" val="161396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DB9B6-2990-C127-9C3E-D7913CBA84BC}"/>
            </a:ext>
          </a:extLst>
        </p:cNvPr>
        <p:cNvGrpSpPr/>
        <p:nvPr/>
      </p:nvGrpSpPr>
      <p:grpSpPr>
        <a:xfrm>
          <a:off x="0" y="0"/>
          <a:ext cx="0" cy="0"/>
          <a:chOff x="0" y="0"/>
          <a:chExt cx="0" cy="0"/>
        </a:xfrm>
      </p:grpSpPr>
      <p:sp>
        <p:nvSpPr>
          <p:cNvPr id="4" name="Inhaltsplatzhalter 31">
            <a:extLst>
              <a:ext uri="{FF2B5EF4-FFF2-40B4-BE49-F238E27FC236}">
                <a16:creationId xmlns:a16="http://schemas.microsoft.com/office/drawing/2014/main" id="{15ED0453-5F50-B102-019F-3D131D7C6EEA}"/>
              </a:ext>
            </a:extLst>
          </p:cNvPr>
          <p:cNvSpPr txBox="1">
            <a:spLocks noGrp="1" noRot="1" noMove="1" noResize="1" noEditPoints="1" noAdjustHandles="1" noChangeArrowheads="1" noChangeShapeType="1"/>
          </p:cNvSpPr>
          <p:nvPr/>
        </p:nvSpPr>
        <p:spPr>
          <a:xfrm>
            <a:off x="140042" y="0"/>
            <a:ext cx="12051958" cy="6858000"/>
          </a:xfrm>
          <a:prstGeom prst="rect">
            <a:avLst/>
          </a:prstGeom>
          <a:solidFill>
            <a:schemeClr val="accent1"/>
          </a:solidFill>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de-DE"/>
              <a:t>   </a:t>
            </a:r>
            <a:endParaRPr lang="de-DE" dirty="0"/>
          </a:p>
        </p:txBody>
      </p:sp>
      <p:pic>
        <p:nvPicPr>
          <p:cNvPr id="7" name="Grafik 6">
            <a:extLst>
              <a:ext uri="{FF2B5EF4-FFF2-40B4-BE49-F238E27FC236}">
                <a16:creationId xmlns:a16="http://schemas.microsoft.com/office/drawing/2014/main" id="{A9EBE13F-799C-BD71-9DA4-C02A17AF2A1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251919">
            <a:off x="11663056" y="-3477268"/>
            <a:ext cx="5474426" cy="4134080"/>
          </a:xfrm>
          <a:prstGeom prst="rect">
            <a:avLst/>
          </a:prstGeom>
        </p:spPr>
      </p:pic>
      <p:sp>
        <p:nvSpPr>
          <p:cNvPr id="10" name="!!Titel">
            <a:extLst>
              <a:ext uri="{FF2B5EF4-FFF2-40B4-BE49-F238E27FC236}">
                <a16:creationId xmlns:a16="http://schemas.microsoft.com/office/drawing/2014/main" id="{439FF8E3-0A12-EC80-345B-25073CFA992F}"/>
              </a:ext>
            </a:extLst>
          </p:cNvPr>
          <p:cNvSpPr txBox="1"/>
          <p:nvPr/>
        </p:nvSpPr>
        <p:spPr>
          <a:xfrm rot="5400000">
            <a:off x="8845303" y="3433726"/>
            <a:ext cx="5926688" cy="646331"/>
          </a:xfrm>
          <a:prstGeom prst="rect">
            <a:avLst/>
          </a:prstGeom>
          <a:noFill/>
        </p:spPr>
        <p:txBody>
          <a:bodyPr wrap="square" rtlCol="0">
            <a:spAutoFit/>
          </a:bodyPr>
          <a:lstStyle/>
          <a:p>
            <a:r>
              <a:rPr lang="de-DE" sz="3600" b="1" dirty="0">
                <a:solidFill>
                  <a:schemeClr val="bg1"/>
                </a:solidFill>
                <a:latin typeface="Secca KjG" panose="020B0503030003020504" pitchFamily="34" charset="0"/>
              </a:rPr>
              <a:t>Mitgliederverwaltung 2026</a:t>
            </a:r>
            <a:endParaRPr lang="de-DE" sz="3200" b="1" dirty="0">
              <a:solidFill>
                <a:schemeClr val="bg1"/>
              </a:solidFill>
              <a:latin typeface="Secca KjG" panose="020B0503030003020504" pitchFamily="34" charset="0"/>
            </a:endParaRPr>
          </a:p>
        </p:txBody>
      </p:sp>
      <p:sp>
        <p:nvSpPr>
          <p:cNvPr id="25" name="!!Überschrift">
            <a:extLst>
              <a:ext uri="{FF2B5EF4-FFF2-40B4-BE49-F238E27FC236}">
                <a16:creationId xmlns:a16="http://schemas.microsoft.com/office/drawing/2014/main" id="{9E151607-FA15-22AB-466A-8679C07DC22F}"/>
              </a:ext>
            </a:extLst>
          </p:cNvPr>
          <p:cNvSpPr txBox="1"/>
          <p:nvPr/>
        </p:nvSpPr>
        <p:spPr>
          <a:xfrm>
            <a:off x="979850" y="137764"/>
            <a:ext cx="10329577" cy="923330"/>
          </a:xfrm>
          <a:prstGeom prst="rect">
            <a:avLst/>
          </a:prstGeom>
          <a:noFill/>
        </p:spPr>
        <p:txBody>
          <a:bodyPr wrap="square" rtlCol="0">
            <a:spAutoFit/>
          </a:bodyPr>
          <a:lstStyle/>
          <a:p>
            <a:r>
              <a:rPr lang="de-DE" sz="5400" b="1" dirty="0">
                <a:solidFill>
                  <a:schemeClr val="bg1"/>
                </a:solidFill>
                <a:latin typeface="Secca KjG" panose="020B0503030003020504" pitchFamily="34" charset="0"/>
              </a:rPr>
              <a:t>Mitgliederverwaltung: 3 Gründe</a:t>
            </a:r>
          </a:p>
        </p:txBody>
      </p:sp>
      <p:sp>
        <p:nvSpPr>
          <p:cNvPr id="3" name="Shape 2">
            <a:extLst>
              <a:ext uri="{FF2B5EF4-FFF2-40B4-BE49-F238E27FC236}">
                <a16:creationId xmlns:a16="http://schemas.microsoft.com/office/drawing/2014/main" id="{7A39F5E3-E1D7-1B0C-0EA7-E5220F6C9ECC}"/>
              </a:ext>
            </a:extLst>
          </p:cNvPr>
          <p:cNvSpPr/>
          <p:nvPr/>
        </p:nvSpPr>
        <p:spPr>
          <a:xfrm>
            <a:off x="1146826" y="1324002"/>
            <a:ext cx="3173406" cy="4089542"/>
          </a:xfrm>
          <a:prstGeom prst="rect">
            <a:avLst/>
          </a:prstGeom>
          <a:solidFill>
            <a:schemeClr val="accent3"/>
          </a:solidFill>
          <a:ln w="6350">
            <a:solidFill>
              <a:srgbClr val="E0E0E0"/>
            </a:solidFill>
            <a:prstDash val="solid"/>
          </a:ln>
          <a:effectLst>
            <a:outerShdw blurRad="50800" dist="38100" dir="5400000" algn="t" rotWithShape="0">
              <a:prstClr val="black">
                <a:alpha val="40000"/>
              </a:prstClr>
            </a:outerShdw>
          </a:effectLst>
        </p:spPr>
        <p:txBody>
          <a:bodyPr/>
          <a:lstStyle/>
          <a:p>
            <a:endParaRPr lang="de-DE"/>
          </a:p>
        </p:txBody>
      </p:sp>
      <p:sp>
        <p:nvSpPr>
          <p:cNvPr id="11" name="Shape 3">
            <a:extLst>
              <a:ext uri="{FF2B5EF4-FFF2-40B4-BE49-F238E27FC236}">
                <a16:creationId xmlns:a16="http://schemas.microsoft.com/office/drawing/2014/main" id="{A7331CE8-5BA4-81A2-EC5F-15ED3549E68B}"/>
              </a:ext>
            </a:extLst>
          </p:cNvPr>
          <p:cNvSpPr/>
          <p:nvPr/>
        </p:nvSpPr>
        <p:spPr>
          <a:xfrm>
            <a:off x="2381639" y="1532395"/>
            <a:ext cx="694944" cy="694944"/>
          </a:xfrm>
          <a:prstGeom prst="ellipse">
            <a:avLst/>
          </a:prstGeom>
          <a:solidFill>
            <a:srgbClr val="C0392B"/>
          </a:solidFill>
          <a:ln w="12700">
            <a:solidFill>
              <a:srgbClr val="C0392B"/>
            </a:solidFill>
            <a:prstDash val="solid"/>
          </a:ln>
        </p:spPr>
        <p:txBody>
          <a:bodyPr/>
          <a:lstStyle/>
          <a:p>
            <a:endParaRPr lang="de-DE"/>
          </a:p>
        </p:txBody>
      </p:sp>
      <p:pic>
        <p:nvPicPr>
          <p:cNvPr id="12" name="Image 0" descr="preencoded.png">
            <a:extLst>
              <a:ext uri="{FF2B5EF4-FFF2-40B4-BE49-F238E27FC236}">
                <a16:creationId xmlns:a16="http://schemas.microsoft.com/office/drawing/2014/main" id="{1CB66B20-87D4-0B42-B0D3-2BE24917FF43}"/>
              </a:ext>
            </a:extLst>
          </p:cNvPr>
          <p:cNvPicPr>
            <a:picLocks noChangeAspect="1"/>
          </p:cNvPicPr>
          <p:nvPr/>
        </p:nvPicPr>
        <p:blipFill>
          <a:blip r:embed="rId4"/>
          <a:stretch>
            <a:fillRect/>
          </a:stretch>
        </p:blipFill>
        <p:spPr>
          <a:xfrm>
            <a:off x="2491367" y="1660725"/>
            <a:ext cx="475488" cy="475488"/>
          </a:xfrm>
          <a:prstGeom prst="rect">
            <a:avLst/>
          </a:prstGeom>
        </p:spPr>
      </p:pic>
      <p:sp>
        <p:nvSpPr>
          <p:cNvPr id="14" name="Text 4">
            <a:extLst>
              <a:ext uri="{FF2B5EF4-FFF2-40B4-BE49-F238E27FC236}">
                <a16:creationId xmlns:a16="http://schemas.microsoft.com/office/drawing/2014/main" id="{D35660A4-2B51-BE25-14AA-24BC0CF35CEE}"/>
              </a:ext>
            </a:extLst>
          </p:cNvPr>
          <p:cNvSpPr/>
          <p:nvPr/>
        </p:nvSpPr>
        <p:spPr>
          <a:xfrm>
            <a:off x="1512959" y="2358856"/>
            <a:ext cx="2432304" cy="502920"/>
          </a:xfrm>
          <a:prstGeom prst="rect">
            <a:avLst/>
          </a:prstGeom>
          <a:noFill/>
          <a:ln/>
        </p:spPr>
        <p:txBody>
          <a:bodyPr wrap="square" rtlCol="0" anchor="ctr"/>
          <a:lstStyle/>
          <a:p>
            <a:pPr marL="0" indent="0" algn="ctr">
              <a:buNone/>
            </a:pPr>
            <a:r>
              <a:rPr lang="en-US" b="1" dirty="0" err="1">
                <a:solidFill>
                  <a:schemeClr val="tx2"/>
                </a:solidFill>
                <a:latin typeface="Secca KjG" panose="020B0503030003020504" pitchFamily="34" charset="0"/>
                <a:ea typeface="Arial Black" pitchFamily="34" charset="-122"/>
                <a:cs typeface="Arial Black" pitchFamily="34" charset="-120"/>
              </a:rPr>
              <a:t>Versicherungsschutz</a:t>
            </a:r>
            <a:endParaRPr lang="en-US" dirty="0">
              <a:solidFill>
                <a:schemeClr val="tx2"/>
              </a:solidFill>
              <a:latin typeface="Secca KjG" panose="020B0503030003020504" pitchFamily="34" charset="0"/>
            </a:endParaRPr>
          </a:p>
        </p:txBody>
      </p:sp>
      <p:sp>
        <p:nvSpPr>
          <p:cNvPr id="16" name="Text 5">
            <a:extLst>
              <a:ext uri="{FF2B5EF4-FFF2-40B4-BE49-F238E27FC236}">
                <a16:creationId xmlns:a16="http://schemas.microsoft.com/office/drawing/2014/main" id="{D825AC01-7E45-A841-8231-9D9ECE64CFD6}"/>
              </a:ext>
            </a:extLst>
          </p:cNvPr>
          <p:cNvSpPr/>
          <p:nvPr/>
        </p:nvSpPr>
        <p:spPr>
          <a:xfrm>
            <a:off x="1362820" y="2948939"/>
            <a:ext cx="2775925" cy="2248335"/>
          </a:xfrm>
          <a:prstGeom prst="rect">
            <a:avLst/>
          </a:prstGeom>
          <a:noFill/>
          <a:ln/>
        </p:spPr>
        <p:txBody>
          <a:bodyPr wrap="square" rtlCol="0" anchor="t"/>
          <a:lstStyle/>
          <a:p>
            <a:pPr marL="0" indent="0">
              <a:buNone/>
            </a:pPr>
            <a:r>
              <a:rPr lang="en-US" sz="1600" dirty="0">
                <a:solidFill>
                  <a:schemeClr val="tx2"/>
                </a:solidFill>
                <a:latin typeface="Secca KjG" panose="020B0503030003020504" pitchFamily="34" charset="0"/>
                <a:ea typeface="Calibri" pitchFamily="34" charset="-122"/>
                <a:cs typeface="Calibri" pitchFamily="34" charset="-120"/>
              </a:rPr>
              <a:t>Nur eingetragene Mitglieder sind über die Sammelversicherungen der Erzdiözese abgesichert. </a:t>
            </a:r>
          </a:p>
          <a:p>
            <a:pPr marL="0" indent="0">
              <a:buNone/>
            </a:pPr>
            <a:endParaRPr lang="en-US" sz="1600" dirty="0">
              <a:solidFill>
                <a:schemeClr val="tx2"/>
              </a:solidFill>
              <a:latin typeface="Secca KjG" panose="020B0503030003020504" pitchFamily="34" charset="0"/>
              <a:ea typeface="Calibri" pitchFamily="34" charset="-122"/>
              <a:cs typeface="Calibri" pitchFamily="34" charset="-120"/>
            </a:endParaRPr>
          </a:p>
          <a:p>
            <a:pPr marL="0" indent="0">
              <a:buNone/>
            </a:pPr>
            <a:r>
              <a:rPr lang="en-US" sz="1600" dirty="0">
                <a:solidFill>
                  <a:schemeClr val="tx2"/>
                </a:solidFill>
                <a:latin typeface="Secca KjG" panose="020B0503030003020504" pitchFamily="34" charset="0"/>
                <a:ea typeface="Calibri" pitchFamily="34" charset="-122"/>
                <a:cs typeface="Calibri" pitchFamily="34" charset="-120"/>
              </a:rPr>
              <a:t>Kein Eintrag = kein Schutz im Schadensfall.</a:t>
            </a:r>
            <a:endParaRPr lang="en-US" sz="1600" dirty="0">
              <a:solidFill>
                <a:schemeClr val="tx2"/>
              </a:solidFill>
              <a:latin typeface="Secca KjG" panose="020B0503030003020504" pitchFamily="34" charset="0"/>
            </a:endParaRPr>
          </a:p>
        </p:txBody>
      </p:sp>
      <p:pic>
        <p:nvPicPr>
          <p:cNvPr id="36" name="Grafik 35">
            <a:extLst>
              <a:ext uri="{FF2B5EF4-FFF2-40B4-BE49-F238E27FC236}">
                <a16:creationId xmlns:a16="http://schemas.microsoft.com/office/drawing/2014/main" id="{00067882-E64B-D110-867E-ED042782F17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98405" y="5644022"/>
            <a:ext cx="7410994" cy="6656171"/>
          </a:xfrm>
          <a:prstGeom prst="rect">
            <a:avLst/>
          </a:prstGeom>
        </p:spPr>
      </p:pic>
      <p:pic>
        <p:nvPicPr>
          <p:cNvPr id="37" name="Grafik 36">
            <a:extLst>
              <a:ext uri="{FF2B5EF4-FFF2-40B4-BE49-F238E27FC236}">
                <a16:creationId xmlns:a16="http://schemas.microsoft.com/office/drawing/2014/main" id="{EB5FF445-CDE1-E323-7B25-3104E54138F2}"/>
              </a:ext>
            </a:extLst>
          </p:cNvPr>
          <p:cNvPicPr>
            <a:picLocks noChangeAspect="1"/>
          </p:cNvPicPr>
          <p:nvPr/>
        </p:nvPicPr>
        <p:blipFill>
          <a:blip r:embed="rId6"/>
          <a:stretch>
            <a:fillRect/>
          </a:stretch>
        </p:blipFill>
        <p:spPr>
          <a:xfrm>
            <a:off x="8733365" y="7610427"/>
            <a:ext cx="3199192" cy="876300"/>
          </a:xfrm>
          <a:prstGeom prst="rect">
            <a:avLst/>
          </a:prstGeom>
        </p:spPr>
      </p:pic>
      <p:pic>
        <p:nvPicPr>
          <p:cNvPr id="38" name="Grafik 37">
            <a:extLst>
              <a:ext uri="{FF2B5EF4-FFF2-40B4-BE49-F238E27FC236}">
                <a16:creationId xmlns:a16="http://schemas.microsoft.com/office/drawing/2014/main" id="{F7442226-9E75-5956-1B3C-4B323AB2C9E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318068" y="6908092"/>
            <a:ext cx="7772400" cy="784117"/>
          </a:xfrm>
          <a:prstGeom prst="rect">
            <a:avLst/>
          </a:prstGeom>
        </p:spPr>
      </p:pic>
      <p:sp>
        <p:nvSpPr>
          <p:cNvPr id="39" name="Shape 2">
            <a:extLst>
              <a:ext uri="{FF2B5EF4-FFF2-40B4-BE49-F238E27FC236}">
                <a16:creationId xmlns:a16="http://schemas.microsoft.com/office/drawing/2014/main" id="{879BBD35-DD48-9A5D-4BE1-53A9A242BF98}"/>
              </a:ext>
            </a:extLst>
          </p:cNvPr>
          <p:cNvSpPr/>
          <p:nvPr/>
        </p:nvSpPr>
        <p:spPr>
          <a:xfrm>
            <a:off x="4538613" y="1324002"/>
            <a:ext cx="3173406" cy="4089542"/>
          </a:xfrm>
          <a:prstGeom prst="rect">
            <a:avLst/>
          </a:prstGeom>
          <a:solidFill>
            <a:schemeClr val="accent3"/>
          </a:solidFill>
          <a:ln w="6350">
            <a:solidFill>
              <a:srgbClr val="E0E0E0"/>
            </a:solidFill>
            <a:prstDash val="solid"/>
          </a:ln>
          <a:effectLst>
            <a:outerShdw blurRad="50800" dist="38100" dir="5400000" algn="t" rotWithShape="0">
              <a:prstClr val="black">
                <a:alpha val="40000"/>
              </a:prstClr>
            </a:outerShdw>
          </a:effectLst>
        </p:spPr>
        <p:txBody>
          <a:bodyPr/>
          <a:lstStyle/>
          <a:p>
            <a:endParaRPr lang="de-DE"/>
          </a:p>
        </p:txBody>
      </p:sp>
      <p:sp>
        <p:nvSpPr>
          <p:cNvPr id="40" name="Shape 2">
            <a:extLst>
              <a:ext uri="{FF2B5EF4-FFF2-40B4-BE49-F238E27FC236}">
                <a16:creationId xmlns:a16="http://schemas.microsoft.com/office/drawing/2014/main" id="{00FD9684-B08B-F74C-3AC9-79E8A0376C6F}"/>
              </a:ext>
            </a:extLst>
          </p:cNvPr>
          <p:cNvSpPr/>
          <p:nvPr/>
        </p:nvSpPr>
        <p:spPr>
          <a:xfrm>
            <a:off x="7932818" y="1324002"/>
            <a:ext cx="3173406" cy="4089542"/>
          </a:xfrm>
          <a:prstGeom prst="rect">
            <a:avLst/>
          </a:prstGeom>
          <a:solidFill>
            <a:schemeClr val="accent3"/>
          </a:solidFill>
          <a:ln w="6350">
            <a:solidFill>
              <a:srgbClr val="E0E0E0"/>
            </a:solidFill>
            <a:prstDash val="solid"/>
          </a:ln>
          <a:effectLst>
            <a:outerShdw blurRad="50800" dist="38100" dir="5400000" algn="t" rotWithShape="0">
              <a:prstClr val="black">
                <a:alpha val="40000"/>
              </a:prstClr>
            </a:outerShdw>
          </a:effectLst>
        </p:spPr>
        <p:txBody>
          <a:bodyPr/>
          <a:lstStyle/>
          <a:p>
            <a:endParaRPr lang="de-DE"/>
          </a:p>
        </p:txBody>
      </p:sp>
      <p:sp>
        <p:nvSpPr>
          <p:cNvPr id="20" name="Shape 7">
            <a:extLst>
              <a:ext uri="{FF2B5EF4-FFF2-40B4-BE49-F238E27FC236}">
                <a16:creationId xmlns:a16="http://schemas.microsoft.com/office/drawing/2014/main" id="{10F6AE81-CAAD-EAF5-F46A-AB322551C19A}"/>
              </a:ext>
            </a:extLst>
          </p:cNvPr>
          <p:cNvSpPr/>
          <p:nvPr/>
        </p:nvSpPr>
        <p:spPr>
          <a:xfrm>
            <a:off x="5781340" y="1533310"/>
            <a:ext cx="694944" cy="694944"/>
          </a:xfrm>
          <a:prstGeom prst="ellipse">
            <a:avLst/>
          </a:prstGeom>
          <a:solidFill>
            <a:srgbClr val="1E8449"/>
          </a:solidFill>
          <a:ln w="12700">
            <a:solidFill>
              <a:srgbClr val="1E8449"/>
            </a:solidFill>
            <a:prstDash val="solid"/>
          </a:ln>
        </p:spPr>
        <p:txBody>
          <a:bodyPr/>
          <a:lstStyle/>
          <a:p>
            <a:endParaRPr lang="de-DE"/>
          </a:p>
        </p:txBody>
      </p:sp>
      <p:pic>
        <p:nvPicPr>
          <p:cNvPr id="22" name="Image 1" descr="preencoded.png">
            <a:extLst>
              <a:ext uri="{FF2B5EF4-FFF2-40B4-BE49-F238E27FC236}">
                <a16:creationId xmlns:a16="http://schemas.microsoft.com/office/drawing/2014/main" id="{98D1B484-E530-071F-3774-959D14651886}"/>
              </a:ext>
            </a:extLst>
          </p:cNvPr>
          <p:cNvPicPr>
            <a:picLocks noChangeAspect="1"/>
          </p:cNvPicPr>
          <p:nvPr/>
        </p:nvPicPr>
        <p:blipFill>
          <a:blip r:embed="rId8"/>
          <a:stretch>
            <a:fillRect/>
          </a:stretch>
        </p:blipFill>
        <p:spPr>
          <a:xfrm>
            <a:off x="5858256" y="1653467"/>
            <a:ext cx="475488" cy="475488"/>
          </a:xfrm>
          <a:prstGeom prst="rect">
            <a:avLst/>
          </a:prstGeom>
        </p:spPr>
      </p:pic>
      <p:sp>
        <p:nvSpPr>
          <p:cNvPr id="23" name="Text 8">
            <a:extLst>
              <a:ext uri="{FF2B5EF4-FFF2-40B4-BE49-F238E27FC236}">
                <a16:creationId xmlns:a16="http://schemas.microsoft.com/office/drawing/2014/main" id="{9C20C513-1161-3FEE-1188-802D9D38AAE6}"/>
              </a:ext>
            </a:extLst>
          </p:cNvPr>
          <p:cNvSpPr/>
          <p:nvPr/>
        </p:nvSpPr>
        <p:spPr>
          <a:xfrm>
            <a:off x="4909164" y="2348411"/>
            <a:ext cx="2432304" cy="502920"/>
          </a:xfrm>
          <a:prstGeom prst="rect">
            <a:avLst/>
          </a:prstGeom>
          <a:noFill/>
          <a:ln/>
        </p:spPr>
        <p:txBody>
          <a:bodyPr wrap="square" rtlCol="0" anchor="ctr"/>
          <a:lstStyle/>
          <a:p>
            <a:pPr marL="0" indent="0" algn="ctr">
              <a:buNone/>
            </a:pPr>
            <a:r>
              <a:rPr lang="en-US" b="1" dirty="0" err="1">
                <a:solidFill>
                  <a:schemeClr val="tx2"/>
                </a:solidFill>
                <a:latin typeface="Secca KjG" panose="020B0503030003020504" pitchFamily="34" charset="0"/>
              </a:rPr>
              <a:t>Finanzierung</a:t>
            </a:r>
            <a:endParaRPr lang="en-US" b="1" dirty="0">
              <a:solidFill>
                <a:schemeClr val="tx2"/>
              </a:solidFill>
              <a:latin typeface="Secca KjG" panose="020B0503030003020504" pitchFamily="34" charset="0"/>
            </a:endParaRPr>
          </a:p>
        </p:txBody>
      </p:sp>
      <p:sp>
        <p:nvSpPr>
          <p:cNvPr id="24" name="Text 9">
            <a:extLst>
              <a:ext uri="{FF2B5EF4-FFF2-40B4-BE49-F238E27FC236}">
                <a16:creationId xmlns:a16="http://schemas.microsoft.com/office/drawing/2014/main" id="{E2C745E3-BC53-42F1-E396-4D0A63868E7F}"/>
              </a:ext>
            </a:extLst>
          </p:cNvPr>
          <p:cNvSpPr/>
          <p:nvPr/>
        </p:nvSpPr>
        <p:spPr>
          <a:xfrm>
            <a:off x="5004733" y="2972947"/>
            <a:ext cx="2322576" cy="1783080"/>
          </a:xfrm>
          <a:prstGeom prst="rect">
            <a:avLst/>
          </a:prstGeom>
          <a:noFill/>
          <a:ln/>
        </p:spPr>
        <p:txBody>
          <a:bodyPr wrap="square" rtlCol="0" anchor="t"/>
          <a:lstStyle/>
          <a:p>
            <a:r>
              <a:rPr lang="en-US" sz="1600" dirty="0">
                <a:solidFill>
                  <a:schemeClr val="tx2"/>
                </a:solidFill>
                <a:latin typeface="Secca KjG" panose="020B0503030003020504" pitchFamily="34" charset="0"/>
                <a:ea typeface="Calibri" pitchFamily="34" charset="-122"/>
                <a:cs typeface="Calibri" pitchFamily="34" charset="-120"/>
              </a:rPr>
              <a:t>Mitgliedsbeiträge fließen von der Ortsgruppe zum DV und Bundesverband. </a:t>
            </a:r>
          </a:p>
          <a:p>
            <a:endParaRPr lang="en-US" sz="1600" dirty="0">
              <a:solidFill>
                <a:schemeClr val="tx2"/>
              </a:solidFill>
              <a:latin typeface="Secca KjG" panose="020B0503030003020504" pitchFamily="34" charset="0"/>
              <a:ea typeface="Calibri" pitchFamily="34" charset="-122"/>
              <a:cs typeface="Calibri" pitchFamily="34" charset="-120"/>
            </a:endParaRPr>
          </a:p>
          <a:p>
            <a:r>
              <a:rPr lang="en-US" sz="1600" dirty="0" err="1">
                <a:solidFill>
                  <a:schemeClr val="tx2"/>
                </a:solidFill>
                <a:latin typeface="Secca KjG" panose="020B0503030003020504" pitchFamily="34" charset="0"/>
                <a:ea typeface="Calibri" pitchFamily="34" charset="-122"/>
                <a:cs typeface="Calibri" pitchFamily="34" charset="-120"/>
              </a:rPr>
              <a:t>Korrekte</a:t>
            </a:r>
            <a:r>
              <a:rPr lang="en-US" sz="1600" dirty="0">
                <a:solidFill>
                  <a:schemeClr val="tx2"/>
                </a:solidFill>
                <a:latin typeface="Secca KjG" panose="020B0503030003020504" pitchFamily="34" charset="0"/>
                <a:ea typeface="Calibri" pitchFamily="34" charset="-122"/>
                <a:cs typeface="Calibri" pitchFamily="34" charset="-120"/>
              </a:rPr>
              <a:t> Daten = faire Beitragsberechnung und höhere </a:t>
            </a:r>
            <a:r>
              <a:rPr lang="en-US" sz="1600" dirty="0" err="1">
                <a:solidFill>
                  <a:schemeClr val="tx2"/>
                </a:solidFill>
                <a:latin typeface="Secca KjG" panose="020B0503030003020504" pitchFamily="34" charset="0"/>
                <a:ea typeface="Calibri" pitchFamily="34" charset="-122"/>
                <a:cs typeface="Calibri" pitchFamily="34" charset="-120"/>
              </a:rPr>
              <a:t>Zuschüsse</a:t>
            </a:r>
            <a:r>
              <a:rPr lang="en-US" sz="1600" dirty="0">
                <a:solidFill>
                  <a:schemeClr val="tx2"/>
                </a:solidFill>
                <a:latin typeface="Secca KjG" panose="020B0503030003020504" pitchFamily="34" charset="0"/>
                <a:ea typeface="Calibri" pitchFamily="34" charset="-122"/>
                <a:cs typeface="Calibri" pitchFamily="34" charset="-120"/>
              </a:rPr>
              <a:t>.</a:t>
            </a:r>
          </a:p>
        </p:txBody>
      </p:sp>
      <p:sp>
        <p:nvSpPr>
          <p:cNvPr id="32" name="Shape 11">
            <a:extLst>
              <a:ext uri="{FF2B5EF4-FFF2-40B4-BE49-F238E27FC236}">
                <a16:creationId xmlns:a16="http://schemas.microsoft.com/office/drawing/2014/main" id="{9C27D30E-1396-875C-1B38-A1B58A3A6DCF}"/>
              </a:ext>
            </a:extLst>
          </p:cNvPr>
          <p:cNvSpPr/>
          <p:nvPr/>
        </p:nvSpPr>
        <p:spPr>
          <a:xfrm>
            <a:off x="9225145" y="1569285"/>
            <a:ext cx="694944" cy="694944"/>
          </a:xfrm>
          <a:prstGeom prst="ellipse">
            <a:avLst/>
          </a:prstGeom>
          <a:solidFill>
            <a:srgbClr val="D35400"/>
          </a:solidFill>
          <a:ln w="12700">
            <a:solidFill>
              <a:srgbClr val="D35400"/>
            </a:solidFill>
            <a:prstDash val="solid"/>
          </a:ln>
        </p:spPr>
        <p:txBody>
          <a:bodyPr/>
          <a:lstStyle/>
          <a:p>
            <a:endParaRPr lang="de-DE"/>
          </a:p>
        </p:txBody>
      </p:sp>
      <p:pic>
        <p:nvPicPr>
          <p:cNvPr id="33" name="Image 2" descr="preencoded.png">
            <a:extLst>
              <a:ext uri="{FF2B5EF4-FFF2-40B4-BE49-F238E27FC236}">
                <a16:creationId xmlns:a16="http://schemas.microsoft.com/office/drawing/2014/main" id="{E14BC1B2-D6BA-8E95-3366-8DF033631678}"/>
              </a:ext>
            </a:extLst>
          </p:cNvPr>
          <p:cNvPicPr>
            <a:picLocks noChangeAspect="1"/>
          </p:cNvPicPr>
          <p:nvPr/>
        </p:nvPicPr>
        <p:blipFill>
          <a:blip r:embed="rId9"/>
          <a:stretch>
            <a:fillRect/>
          </a:stretch>
        </p:blipFill>
        <p:spPr>
          <a:xfrm>
            <a:off x="9334873" y="1660725"/>
            <a:ext cx="475488" cy="475488"/>
          </a:xfrm>
          <a:prstGeom prst="rect">
            <a:avLst/>
          </a:prstGeom>
        </p:spPr>
      </p:pic>
      <p:sp>
        <p:nvSpPr>
          <p:cNvPr id="34" name="Text 12">
            <a:extLst>
              <a:ext uri="{FF2B5EF4-FFF2-40B4-BE49-F238E27FC236}">
                <a16:creationId xmlns:a16="http://schemas.microsoft.com/office/drawing/2014/main" id="{FD57AA69-DFBD-64D2-59F3-182C51DB6EAE}"/>
              </a:ext>
            </a:extLst>
          </p:cNvPr>
          <p:cNvSpPr/>
          <p:nvPr/>
        </p:nvSpPr>
        <p:spPr>
          <a:xfrm>
            <a:off x="8356465" y="2480292"/>
            <a:ext cx="2432304" cy="502920"/>
          </a:xfrm>
          <a:prstGeom prst="rect">
            <a:avLst/>
          </a:prstGeom>
          <a:noFill/>
          <a:ln/>
        </p:spPr>
        <p:txBody>
          <a:bodyPr wrap="square" rtlCol="0" anchor="ctr"/>
          <a:lstStyle/>
          <a:p>
            <a:pPr marL="0" indent="0" algn="ctr">
              <a:buNone/>
            </a:pPr>
            <a:r>
              <a:rPr lang="en-US" b="1" dirty="0">
                <a:solidFill>
                  <a:schemeClr val="tx2"/>
                </a:solidFill>
                <a:latin typeface="Secca KjG" panose="020B0503030003020504" pitchFamily="34" charset="0"/>
              </a:rPr>
              <a:t>Satzung &amp; </a:t>
            </a:r>
            <a:r>
              <a:rPr lang="en-US" b="1" dirty="0" err="1">
                <a:solidFill>
                  <a:schemeClr val="tx2"/>
                </a:solidFill>
                <a:latin typeface="Secca KjG" panose="020B0503030003020504" pitchFamily="34" charset="0"/>
              </a:rPr>
              <a:t>Gemeinnützigkeit</a:t>
            </a:r>
            <a:endParaRPr lang="en-US" b="1" dirty="0">
              <a:solidFill>
                <a:schemeClr val="tx2"/>
              </a:solidFill>
              <a:latin typeface="Secca KjG" panose="020B0503030003020504" pitchFamily="34" charset="0"/>
            </a:endParaRPr>
          </a:p>
        </p:txBody>
      </p:sp>
      <p:sp>
        <p:nvSpPr>
          <p:cNvPr id="35" name="Text 13">
            <a:extLst>
              <a:ext uri="{FF2B5EF4-FFF2-40B4-BE49-F238E27FC236}">
                <a16:creationId xmlns:a16="http://schemas.microsoft.com/office/drawing/2014/main" id="{628C7334-14B1-D239-9D66-250E91CB56C3}"/>
              </a:ext>
            </a:extLst>
          </p:cNvPr>
          <p:cNvSpPr/>
          <p:nvPr/>
        </p:nvSpPr>
        <p:spPr>
          <a:xfrm>
            <a:off x="8411329" y="3094626"/>
            <a:ext cx="2322576" cy="1783080"/>
          </a:xfrm>
          <a:prstGeom prst="rect">
            <a:avLst/>
          </a:prstGeom>
          <a:noFill/>
          <a:ln/>
        </p:spPr>
        <p:txBody>
          <a:bodyPr wrap="square" rtlCol="0" anchor="t"/>
          <a:lstStyle/>
          <a:p>
            <a:r>
              <a:rPr lang="en-US" sz="1600" dirty="0">
                <a:solidFill>
                  <a:schemeClr val="tx2"/>
                </a:solidFill>
                <a:latin typeface="Secca KjG" panose="020B0503030003020504" pitchFamily="34" charset="0"/>
                <a:ea typeface="Calibri" pitchFamily="34" charset="-122"/>
                <a:cs typeface="Calibri" pitchFamily="34" charset="-120"/>
              </a:rPr>
              <a:t>Die Satzung verpflichtet zur Mitgliedererfassung. </a:t>
            </a:r>
          </a:p>
          <a:p>
            <a:endParaRPr lang="en-US" sz="1600" dirty="0">
              <a:solidFill>
                <a:schemeClr val="tx2"/>
              </a:solidFill>
              <a:latin typeface="Secca KjG" panose="020B0503030003020504" pitchFamily="34" charset="0"/>
              <a:ea typeface="Calibri" pitchFamily="34" charset="-122"/>
              <a:cs typeface="Calibri" pitchFamily="34" charset="-120"/>
            </a:endParaRPr>
          </a:p>
          <a:p>
            <a:r>
              <a:rPr lang="en-US" sz="1600" dirty="0">
                <a:solidFill>
                  <a:schemeClr val="tx2"/>
                </a:solidFill>
                <a:latin typeface="Secca KjG" panose="020B0503030003020504" pitchFamily="34" charset="0"/>
                <a:ea typeface="Calibri" pitchFamily="34" charset="-122"/>
                <a:cs typeface="Calibri" pitchFamily="34" charset="-120"/>
              </a:rPr>
              <a:t>Das </a:t>
            </a:r>
            <a:r>
              <a:rPr lang="en-US" sz="1600" dirty="0" err="1">
                <a:solidFill>
                  <a:schemeClr val="tx2"/>
                </a:solidFill>
                <a:latin typeface="Secca KjG" panose="020B0503030003020504" pitchFamily="34" charset="0"/>
                <a:ea typeface="Calibri" pitchFamily="34" charset="-122"/>
                <a:cs typeface="Calibri" pitchFamily="34" charset="-120"/>
              </a:rPr>
              <a:t>Finanzamt</a:t>
            </a:r>
            <a:r>
              <a:rPr lang="en-US" sz="1600" dirty="0">
                <a:solidFill>
                  <a:schemeClr val="tx2"/>
                </a:solidFill>
                <a:latin typeface="Secca KjG" panose="020B0503030003020504" pitchFamily="34" charset="0"/>
                <a:ea typeface="Calibri" pitchFamily="34" charset="-122"/>
                <a:cs typeface="Calibri" pitchFamily="34" charset="-120"/>
              </a:rPr>
              <a:t> und das </a:t>
            </a:r>
            <a:r>
              <a:rPr lang="en-US" sz="1600" dirty="0" err="1">
                <a:solidFill>
                  <a:schemeClr val="tx2"/>
                </a:solidFill>
                <a:latin typeface="Secca KjG" panose="020B0503030003020504" pitchFamily="34" charset="0"/>
                <a:ea typeface="Calibri" pitchFamily="34" charset="-122"/>
                <a:cs typeface="Calibri" pitchFamily="34" charset="-120"/>
              </a:rPr>
              <a:t>Amtsgericht</a:t>
            </a:r>
            <a:r>
              <a:rPr lang="en-US" sz="1600" dirty="0">
                <a:solidFill>
                  <a:schemeClr val="tx2"/>
                </a:solidFill>
                <a:latin typeface="Secca KjG" panose="020B0503030003020504" pitchFamily="34" charset="0"/>
                <a:ea typeface="Calibri" pitchFamily="34" charset="-122"/>
                <a:cs typeface="Calibri" pitchFamily="34" charset="-120"/>
              </a:rPr>
              <a:t> </a:t>
            </a:r>
            <a:r>
              <a:rPr lang="en-US" sz="1600" dirty="0" err="1">
                <a:solidFill>
                  <a:schemeClr val="tx2"/>
                </a:solidFill>
                <a:latin typeface="Secca KjG" panose="020B0503030003020504" pitchFamily="34" charset="0"/>
                <a:ea typeface="Calibri" pitchFamily="34" charset="-122"/>
                <a:cs typeface="Calibri" pitchFamily="34" charset="-120"/>
              </a:rPr>
              <a:t>erwartet</a:t>
            </a:r>
            <a:r>
              <a:rPr lang="en-US" sz="1600" dirty="0">
                <a:solidFill>
                  <a:schemeClr val="tx2"/>
                </a:solidFill>
                <a:latin typeface="Secca KjG" panose="020B0503030003020504" pitchFamily="34" charset="0"/>
                <a:ea typeface="Calibri" pitchFamily="34" charset="-122"/>
                <a:cs typeface="Calibri" pitchFamily="34" charset="-120"/>
              </a:rPr>
              <a:t> </a:t>
            </a:r>
            <a:r>
              <a:rPr lang="en-US" sz="1600" dirty="0" err="1">
                <a:solidFill>
                  <a:schemeClr val="tx2"/>
                </a:solidFill>
                <a:latin typeface="Secca KjG" panose="020B0503030003020504" pitchFamily="34" charset="0"/>
                <a:ea typeface="Calibri" pitchFamily="34" charset="-122"/>
                <a:cs typeface="Calibri" pitchFamily="34" charset="-120"/>
              </a:rPr>
              <a:t>ordentliche</a:t>
            </a:r>
            <a:r>
              <a:rPr lang="en-US" sz="1600" dirty="0">
                <a:solidFill>
                  <a:schemeClr val="tx2"/>
                </a:solidFill>
                <a:latin typeface="Secca KjG" panose="020B0503030003020504" pitchFamily="34" charset="0"/>
                <a:ea typeface="Calibri" pitchFamily="34" charset="-122"/>
                <a:cs typeface="Calibri" pitchFamily="34" charset="-120"/>
              </a:rPr>
              <a:t> </a:t>
            </a:r>
            <a:r>
              <a:rPr lang="en-US" sz="1600" dirty="0" err="1">
                <a:solidFill>
                  <a:schemeClr val="tx2"/>
                </a:solidFill>
                <a:latin typeface="Secca KjG" panose="020B0503030003020504" pitchFamily="34" charset="0"/>
                <a:ea typeface="Calibri" pitchFamily="34" charset="-122"/>
                <a:cs typeface="Calibri" pitchFamily="34" charset="-120"/>
              </a:rPr>
              <a:t>Dokumentation</a:t>
            </a:r>
            <a:r>
              <a:rPr lang="en-US" sz="1600" dirty="0">
                <a:solidFill>
                  <a:schemeClr val="tx2"/>
                </a:solidFill>
                <a:latin typeface="Secca KjG" panose="020B0503030003020504" pitchFamily="34" charset="0"/>
                <a:ea typeface="Calibri" pitchFamily="34" charset="-122"/>
                <a:cs typeface="Calibri" pitchFamily="34" charset="-120"/>
              </a:rPr>
              <a:t> </a:t>
            </a:r>
            <a:r>
              <a:rPr lang="en-US" sz="1600" dirty="0" err="1">
                <a:solidFill>
                  <a:schemeClr val="tx2"/>
                </a:solidFill>
                <a:latin typeface="Secca KjG" panose="020B0503030003020504" pitchFamily="34" charset="0"/>
                <a:ea typeface="Calibri" pitchFamily="34" charset="-122"/>
                <a:cs typeface="Calibri" pitchFamily="34" charset="-120"/>
              </a:rPr>
              <a:t>dieser</a:t>
            </a:r>
            <a:r>
              <a:rPr lang="en-US" sz="1600" dirty="0">
                <a:solidFill>
                  <a:schemeClr val="tx2"/>
                </a:solidFill>
                <a:latin typeface="Secca KjG" panose="020B0503030003020504" pitchFamily="34" charset="0"/>
                <a:ea typeface="Calibri" pitchFamily="34" charset="-122"/>
                <a:cs typeface="Calibri" pitchFamily="34" charset="-120"/>
              </a:rPr>
              <a:t>.</a:t>
            </a:r>
          </a:p>
        </p:txBody>
      </p:sp>
      <p:sp>
        <p:nvSpPr>
          <p:cNvPr id="5" name="Rechteck 4">
            <a:extLst>
              <a:ext uri="{FF2B5EF4-FFF2-40B4-BE49-F238E27FC236}">
                <a16:creationId xmlns:a16="http://schemas.microsoft.com/office/drawing/2014/main" id="{627E4592-3F34-4C86-74A3-07D0F4C3A6C6}"/>
              </a:ext>
            </a:extLst>
          </p:cNvPr>
          <p:cNvSpPr>
            <a:spLocks noGrp="1" noRot="1" noMove="1" noResize="1" noEditPoints="1" noAdjustHandles="1" noChangeArrowheads="1" noChangeShapeType="1"/>
          </p:cNvSpPr>
          <p:nvPr/>
        </p:nvSpPr>
        <p:spPr>
          <a:xfrm>
            <a:off x="-1" y="0"/>
            <a:ext cx="873212" cy="6858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descr="Geld mit einfarbiger Füllung">
            <a:extLst>
              <a:ext uri="{FF2B5EF4-FFF2-40B4-BE49-F238E27FC236}">
                <a16:creationId xmlns:a16="http://schemas.microsoft.com/office/drawing/2014/main" id="{EDEA13D9-2307-EA84-D4A0-662C5DE9F16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3402" y="3111477"/>
            <a:ext cx="794518" cy="794518"/>
          </a:xfrm>
          <a:prstGeom prst="rect">
            <a:avLst/>
          </a:prstGeom>
        </p:spPr>
      </p:pic>
      <p:pic>
        <p:nvPicPr>
          <p:cNvPr id="19" name="Grafik 18" descr="Schild mit einfarbiger Füllung">
            <a:extLst>
              <a:ext uri="{FF2B5EF4-FFF2-40B4-BE49-F238E27FC236}">
                <a16:creationId xmlns:a16="http://schemas.microsoft.com/office/drawing/2014/main" id="{17A37347-04BD-53E6-9CC4-70C5B47C6EDD}"/>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3402" y="4063881"/>
            <a:ext cx="794518" cy="794518"/>
          </a:xfrm>
          <a:prstGeom prst="rect">
            <a:avLst/>
          </a:prstGeom>
        </p:spPr>
      </p:pic>
      <p:pic>
        <p:nvPicPr>
          <p:cNvPr id="17" name="Grafik 16" descr="Neu mit einfarbiger Füllung">
            <a:extLst>
              <a:ext uri="{FF2B5EF4-FFF2-40B4-BE49-F238E27FC236}">
                <a16:creationId xmlns:a16="http://schemas.microsoft.com/office/drawing/2014/main" id="{A08E57E7-9304-F0AC-C5DB-2406BE037CEB}"/>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3402" y="5016285"/>
            <a:ext cx="794518" cy="794518"/>
          </a:xfrm>
          <a:prstGeom prst="rect">
            <a:avLst/>
          </a:prstGeom>
        </p:spPr>
      </p:pic>
      <p:pic>
        <p:nvPicPr>
          <p:cNvPr id="15" name="Grafik 14" descr="Tanzschritte mit einfarbiger Füllung">
            <a:extLst>
              <a:ext uri="{FF2B5EF4-FFF2-40B4-BE49-F238E27FC236}">
                <a16:creationId xmlns:a16="http://schemas.microsoft.com/office/drawing/2014/main" id="{1F499FC6-C9ED-B0AD-4E05-3E676C147BF4}"/>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33402" y="5968687"/>
            <a:ext cx="794518" cy="794518"/>
          </a:xfrm>
          <a:prstGeom prst="rect">
            <a:avLst/>
          </a:prstGeom>
        </p:spPr>
      </p:pic>
      <p:pic>
        <p:nvPicPr>
          <p:cNvPr id="9" name="Grafik 8" descr="Gruppenerfolg mit einfarbiger Füllung">
            <a:extLst>
              <a:ext uri="{FF2B5EF4-FFF2-40B4-BE49-F238E27FC236}">
                <a16:creationId xmlns:a16="http://schemas.microsoft.com/office/drawing/2014/main" id="{A1CBD264-CDA7-494A-B0AC-8E3B3003B634}"/>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33402" y="2159073"/>
            <a:ext cx="794518" cy="794518"/>
          </a:xfrm>
          <a:prstGeom prst="rect">
            <a:avLst/>
          </a:prstGeom>
        </p:spPr>
      </p:pic>
      <p:pic>
        <p:nvPicPr>
          <p:cNvPr id="2" name="Grafik 1" descr="Kommentar (wichtig) mit einfarbiger Füllung">
            <a:extLst>
              <a:ext uri="{FF2B5EF4-FFF2-40B4-BE49-F238E27FC236}">
                <a16:creationId xmlns:a16="http://schemas.microsoft.com/office/drawing/2014/main" id="{994637FF-6A1C-8F1E-95D5-162BF1800205}"/>
              </a:ext>
            </a:extLst>
          </p:cNvPr>
          <p:cNvPicPr>
            <a:picLocks noChangeAspect="1"/>
          </p:cNvPicPr>
          <p:nvPr/>
        </p:nvPicPr>
        <p:blipFill>
          <a:blip>
            <a:extLst>
              <a:ext uri="{96DAC541-7B7A-43D3-8B79-37D633B846F1}">
                <asvg:svgBlip xmlns:asvg="http://schemas.microsoft.com/office/drawing/2016/SVG/main" r:embed="rId15"/>
              </a:ext>
            </a:extLst>
          </a:blip>
          <a:srcRect/>
          <a:stretch/>
        </p:blipFill>
        <p:spPr>
          <a:xfrm>
            <a:off x="33402" y="1206669"/>
            <a:ext cx="794518" cy="794518"/>
          </a:xfrm>
          <a:prstGeom prst="rect">
            <a:avLst/>
          </a:prstGeom>
        </p:spPr>
      </p:pic>
    </p:spTree>
    <p:extLst>
      <p:ext uri="{BB962C8B-B14F-4D97-AF65-F5344CB8AC3E}">
        <p14:creationId xmlns:p14="http://schemas.microsoft.com/office/powerpoint/2010/main" val="2410898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4" grpId="0" animBg="1"/>
      <p:bldP spid="16" grpId="0" animBg="1"/>
      <p:bldP spid="39" grpId="0" animBg="1"/>
      <p:bldP spid="40" grpId="0" animBg="1"/>
      <p:bldP spid="20" grpId="0" animBg="1"/>
      <p:bldP spid="23" grpId="0" animBg="1"/>
      <p:bldP spid="24" grpId="0" animBg="1"/>
      <p:bldP spid="32"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801D9-DEAC-A651-8454-1AB3FAE4AA09}"/>
            </a:ext>
          </a:extLst>
        </p:cNvPr>
        <p:cNvGrpSpPr/>
        <p:nvPr/>
      </p:nvGrpSpPr>
      <p:grpSpPr>
        <a:xfrm>
          <a:off x="0" y="0"/>
          <a:ext cx="0" cy="0"/>
          <a:chOff x="0" y="0"/>
          <a:chExt cx="0" cy="0"/>
        </a:xfrm>
      </p:grpSpPr>
      <p:sp>
        <p:nvSpPr>
          <p:cNvPr id="4" name="Inhaltsplatzhalter 31">
            <a:extLst>
              <a:ext uri="{FF2B5EF4-FFF2-40B4-BE49-F238E27FC236}">
                <a16:creationId xmlns:a16="http://schemas.microsoft.com/office/drawing/2014/main" id="{58DFCFDD-D940-EF8F-D17F-D9F33BDEF51A}"/>
              </a:ext>
            </a:extLst>
          </p:cNvPr>
          <p:cNvSpPr txBox="1">
            <a:spLocks noGrp="1" noRot="1" noMove="1" noResize="1" noEditPoints="1" noAdjustHandles="1" noChangeArrowheads="1" noChangeShapeType="1"/>
          </p:cNvSpPr>
          <p:nvPr/>
        </p:nvSpPr>
        <p:spPr>
          <a:xfrm>
            <a:off x="140042" y="0"/>
            <a:ext cx="12051958" cy="6858000"/>
          </a:xfrm>
          <a:prstGeom prst="rect">
            <a:avLst/>
          </a:prstGeom>
          <a:solidFill>
            <a:schemeClr val="accent1"/>
          </a:solidFill>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de-DE" dirty="0"/>
              <a:t>   </a:t>
            </a:r>
          </a:p>
        </p:txBody>
      </p:sp>
      <p:sp>
        <p:nvSpPr>
          <p:cNvPr id="27" name="!!SatzungBild">
            <a:extLst>
              <a:ext uri="{FF2B5EF4-FFF2-40B4-BE49-F238E27FC236}">
                <a16:creationId xmlns:a16="http://schemas.microsoft.com/office/drawing/2014/main" id="{C902E3BC-29DD-2218-E511-6C270FA6399B}"/>
              </a:ext>
            </a:extLst>
          </p:cNvPr>
          <p:cNvSpPr/>
          <p:nvPr/>
        </p:nvSpPr>
        <p:spPr>
          <a:xfrm>
            <a:off x="1035855" y="871824"/>
            <a:ext cx="9057189" cy="4883574"/>
          </a:xfrm>
          <a:prstGeom prst="horizontalScroll">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CDF92132-0283-E59E-62E7-389C740566B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251919">
            <a:off x="11663056" y="-3477268"/>
            <a:ext cx="5474426" cy="4134080"/>
          </a:xfrm>
          <a:prstGeom prst="rect">
            <a:avLst/>
          </a:prstGeom>
        </p:spPr>
      </p:pic>
      <p:sp>
        <p:nvSpPr>
          <p:cNvPr id="10" name="Textfeld 9">
            <a:extLst>
              <a:ext uri="{FF2B5EF4-FFF2-40B4-BE49-F238E27FC236}">
                <a16:creationId xmlns:a16="http://schemas.microsoft.com/office/drawing/2014/main" id="{708CFFAA-D10D-E2FD-7079-CDA58876F93F}"/>
              </a:ext>
            </a:extLst>
          </p:cNvPr>
          <p:cNvSpPr txBox="1"/>
          <p:nvPr/>
        </p:nvSpPr>
        <p:spPr>
          <a:xfrm rot="5400000">
            <a:off x="8845303" y="3433726"/>
            <a:ext cx="5926688" cy="646331"/>
          </a:xfrm>
          <a:prstGeom prst="rect">
            <a:avLst/>
          </a:prstGeom>
          <a:noFill/>
        </p:spPr>
        <p:txBody>
          <a:bodyPr wrap="square" rtlCol="0">
            <a:spAutoFit/>
          </a:bodyPr>
          <a:lstStyle/>
          <a:p>
            <a:r>
              <a:rPr lang="de-DE" sz="3600" b="1" dirty="0">
                <a:solidFill>
                  <a:schemeClr val="bg1"/>
                </a:solidFill>
                <a:latin typeface="Secca KjG" panose="020B0503030003020504" pitchFamily="34" charset="0"/>
              </a:rPr>
              <a:t>Mitgliederverwaltung 2026</a:t>
            </a:r>
            <a:endParaRPr lang="de-DE" sz="3200" b="1" dirty="0">
              <a:solidFill>
                <a:schemeClr val="bg1"/>
              </a:solidFill>
              <a:latin typeface="Secca KjG" panose="020B0503030003020504" pitchFamily="34" charset="0"/>
            </a:endParaRPr>
          </a:p>
        </p:txBody>
      </p:sp>
      <p:sp>
        <p:nvSpPr>
          <p:cNvPr id="25" name="!!Überschrift">
            <a:extLst>
              <a:ext uri="{FF2B5EF4-FFF2-40B4-BE49-F238E27FC236}">
                <a16:creationId xmlns:a16="http://schemas.microsoft.com/office/drawing/2014/main" id="{FB2D504C-6539-F583-26A9-A04A9AA45681}"/>
              </a:ext>
            </a:extLst>
          </p:cNvPr>
          <p:cNvSpPr txBox="1"/>
          <p:nvPr/>
        </p:nvSpPr>
        <p:spPr>
          <a:xfrm>
            <a:off x="979850" y="137764"/>
            <a:ext cx="10329577" cy="923330"/>
          </a:xfrm>
          <a:prstGeom prst="rect">
            <a:avLst/>
          </a:prstGeom>
          <a:noFill/>
        </p:spPr>
        <p:txBody>
          <a:bodyPr wrap="square" rtlCol="0">
            <a:spAutoFit/>
          </a:bodyPr>
          <a:lstStyle/>
          <a:p>
            <a:r>
              <a:rPr lang="de-DE" sz="5400" b="1" dirty="0">
                <a:solidFill>
                  <a:schemeClr val="bg1"/>
                </a:solidFill>
                <a:latin typeface="Secca KjG" panose="020B0503030003020504" pitchFamily="34" charset="0"/>
              </a:rPr>
              <a:t>Mitgliedschaft</a:t>
            </a:r>
          </a:p>
        </p:txBody>
      </p:sp>
      <p:sp>
        <p:nvSpPr>
          <p:cNvPr id="3" name="Shape 2">
            <a:extLst>
              <a:ext uri="{FF2B5EF4-FFF2-40B4-BE49-F238E27FC236}">
                <a16:creationId xmlns:a16="http://schemas.microsoft.com/office/drawing/2014/main" id="{B8643A85-8809-84A3-29E5-49C0464EAB95}"/>
              </a:ext>
            </a:extLst>
          </p:cNvPr>
          <p:cNvSpPr/>
          <p:nvPr/>
        </p:nvSpPr>
        <p:spPr>
          <a:xfrm>
            <a:off x="-10261412" y="1324002"/>
            <a:ext cx="3173406" cy="4089542"/>
          </a:xfrm>
          <a:prstGeom prst="rect">
            <a:avLst/>
          </a:prstGeom>
          <a:solidFill>
            <a:schemeClr val="accent3"/>
          </a:solidFill>
          <a:ln w="6350">
            <a:solidFill>
              <a:srgbClr val="E0E0E0"/>
            </a:solidFill>
            <a:prstDash val="solid"/>
          </a:ln>
          <a:effectLst>
            <a:outerShdw blurRad="50800" dist="38100" dir="5400000" algn="t" rotWithShape="0">
              <a:prstClr val="black">
                <a:alpha val="40000"/>
              </a:prstClr>
            </a:outerShdw>
          </a:effectLst>
        </p:spPr>
        <p:txBody>
          <a:bodyPr/>
          <a:lstStyle/>
          <a:p>
            <a:endParaRPr lang="de-DE"/>
          </a:p>
        </p:txBody>
      </p:sp>
      <p:sp>
        <p:nvSpPr>
          <p:cNvPr id="11" name="Shape 3">
            <a:extLst>
              <a:ext uri="{FF2B5EF4-FFF2-40B4-BE49-F238E27FC236}">
                <a16:creationId xmlns:a16="http://schemas.microsoft.com/office/drawing/2014/main" id="{66574D80-B6F7-2E71-FC81-A819462FA827}"/>
              </a:ext>
            </a:extLst>
          </p:cNvPr>
          <p:cNvSpPr/>
          <p:nvPr/>
        </p:nvSpPr>
        <p:spPr>
          <a:xfrm>
            <a:off x="-9026599" y="1532395"/>
            <a:ext cx="694944" cy="694944"/>
          </a:xfrm>
          <a:prstGeom prst="ellipse">
            <a:avLst/>
          </a:prstGeom>
          <a:solidFill>
            <a:srgbClr val="C0392B"/>
          </a:solidFill>
          <a:ln w="12700">
            <a:solidFill>
              <a:srgbClr val="C0392B"/>
            </a:solidFill>
            <a:prstDash val="solid"/>
          </a:ln>
        </p:spPr>
        <p:txBody>
          <a:bodyPr/>
          <a:lstStyle/>
          <a:p>
            <a:endParaRPr lang="de-DE"/>
          </a:p>
        </p:txBody>
      </p:sp>
      <p:pic>
        <p:nvPicPr>
          <p:cNvPr id="12" name="Image 0" descr="preencoded.png">
            <a:extLst>
              <a:ext uri="{FF2B5EF4-FFF2-40B4-BE49-F238E27FC236}">
                <a16:creationId xmlns:a16="http://schemas.microsoft.com/office/drawing/2014/main" id="{82F4DD63-72D8-1C85-3AC8-3D62B172F2C7}"/>
              </a:ext>
            </a:extLst>
          </p:cNvPr>
          <p:cNvPicPr>
            <a:picLocks noChangeAspect="1"/>
          </p:cNvPicPr>
          <p:nvPr/>
        </p:nvPicPr>
        <p:blipFill>
          <a:blip r:embed="rId4"/>
          <a:stretch>
            <a:fillRect/>
          </a:stretch>
        </p:blipFill>
        <p:spPr>
          <a:xfrm>
            <a:off x="-8916871" y="1660725"/>
            <a:ext cx="475488" cy="475488"/>
          </a:xfrm>
          <a:prstGeom prst="rect">
            <a:avLst/>
          </a:prstGeom>
        </p:spPr>
      </p:pic>
      <p:sp>
        <p:nvSpPr>
          <p:cNvPr id="14" name="Text 4">
            <a:extLst>
              <a:ext uri="{FF2B5EF4-FFF2-40B4-BE49-F238E27FC236}">
                <a16:creationId xmlns:a16="http://schemas.microsoft.com/office/drawing/2014/main" id="{BCDBD5A8-6DE7-A886-BEB5-236AE6054245}"/>
              </a:ext>
            </a:extLst>
          </p:cNvPr>
          <p:cNvSpPr/>
          <p:nvPr/>
        </p:nvSpPr>
        <p:spPr>
          <a:xfrm>
            <a:off x="-9895279" y="2358856"/>
            <a:ext cx="2432304" cy="502920"/>
          </a:xfrm>
          <a:prstGeom prst="rect">
            <a:avLst/>
          </a:prstGeom>
          <a:noFill/>
          <a:ln/>
        </p:spPr>
        <p:txBody>
          <a:bodyPr wrap="square" rtlCol="0" anchor="ctr"/>
          <a:lstStyle/>
          <a:p>
            <a:pPr marL="0" indent="0" algn="ctr">
              <a:buNone/>
            </a:pPr>
            <a:r>
              <a:rPr lang="en-US" b="1" dirty="0" err="1">
                <a:solidFill>
                  <a:srgbClr val="1C2833"/>
                </a:solidFill>
                <a:latin typeface="Secca KjG" panose="020B0503030003020504" pitchFamily="34" charset="0"/>
                <a:ea typeface="Arial Black" pitchFamily="34" charset="-122"/>
                <a:cs typeface="Arial Black" pitchFamily="34" charset="-120"/>
              </a:rPr>
              <a:t>Versicherungsschutz</a:t>
            </a:r>
            <a:endParaRPr lang="en-US" dirty="0">
              <a:latin typeface="Secca KjG" panose="020B0503030003020504" pitchFamily="34" charset="0"/>
            </a:endParaRPr>
          </a:p>
        </p:txBody>
      </p:sp>
      <p:sp>
        <p:nvSpPr>
          <p:cNvPr id="16" name="Text 5">
            <a:extLst>
              <a:ext uri="{FF2B5EF4-FFF2-40B4-BE49-F238E27FC236}">
                <a16:creationId xmlns:a16="http://schemas.microsoft.com/office/drawing/2014/main" id="{05920F14-7D49-C618-F480-8CAF2076EE18}"/>
              </a:ext>
            </a:extLst>
          </p:cNvPr>
          <p:cNvSpPr/>
          <p:nvPr/>
        </p:nvSpPr>
        <p:spPr>
          <a:xfrm>
            <a:off x="-10045418" y="2948939"/>
            <a:ext cx="2775925" cy="2248335"/>
          </a:xfrm>
          <a:prstGeom prst="rect">
            <a:avLst/>
          </a:prstGeom>
          <a:noFill/>
          <a:ln/>
        </p:spPr>
        <p:txBody>
          <a:bodyPr wrap="square" rtlCol="0" anchor="t"/>
          <a:lstStyle/>
          <a:p>
            <a:pPr marL="0" indent="0">
              <a:buNone/>
            </a:pPr>
            <a:r>
              <a:rPr lang="en-US" sz="1600" dirty="0">
                <a:latin typeface="Secca KjG" panose="020B0503030003020504" pitchFamily="34" charset="0"/>
                <a:ea typeface="Calibri" pitchFamily="34" charset="-122"/>
                <a:cs typeface="Calibri" pitchFamily="34" charset="-120"/>
              </a:rPr>
              <a:t>Nur eingetragene Mitglieder sind über die Sammelversicherungen der Erzdiözese abgesichert. </a:t>
            </a:r>
          </a:p>
          <a:p>
            <a:pPr marL="0" indent="0">
              <a:buNone/>
            </a:pPr>
            <a:endParaRPr lang="en-US" sz="1600" dirty="0">
              <a:latin typeface="Secca KjG" panose="020B0503030003020504" pitchFamily="34" charset="0"/>
              <a:ea typeface="Calibri" pitchFamily="34" charset="-122"/>
              <a:cs typeface="Calibri" pitchFamily="34" charset="-120"/>
            </a:endParaRPr>
          </a:p>
          <a:p>
            <a:pPr marL="0" indent="0">
              <a:buNone/>
            </a:pPr>
            <a:r>
              <a:rPr lang="en-US" sz="1600" dirty="0">
                <a:latin typeface="Secca KjG" panose="020B0503030003020504" pitchFamily="34" charset="0"/>
                <a:ea typeface="Calibri" pitchFamily="34" charset="-122"/>
                <a:cs typeface="Calibri" pitchFamily="34" charset="-120"/>
              </a:rPr>
              <a:t>Kein Eintrag = kein Schutz im Schadensfall.</a:t>
            </a:r>
            <a:endParaRPr lang="en-US" sz="1600" dirty="0">
              <a:latin typeface="Secca KjG" panose="020B0503030003020504" pitchFamily="34" charset="0"/>
            </a:endParaRPr>
          </a:p>
        </p:txBody>
      </p:sp>
      <p:pic>
        <p:nvPicPr>
          <p:cNvPr id="36" name="Grafik 35">
            <a:extLst>
              <a:ext uri="{FF2B5EF4-FFF2-40B4-BE49-F238E27FC236}">
                <a16:creationId xmlns:a16="http://schemas.microsoft.com/office/drawing/2014/main" id="{991F6831-8230-4E88-0BEB-73F8585FE33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98405" y="5644022"/>
            <a:ext cx="7410994" cy="6656171"/>
          </a:xfrm>
          <a:prstGeom prst="rect">
            <a:avLst/>
          </a:prstGeom>
        </p:spPr>
      </p:pic>
      <p:pic>
        <p:nvPicPr>
          <p:cNvPr id="37" name="Grafik 36">
            <a:extLst>
              <a:ext uri="{FF2B5EF4-FFF2-40B4-BE49-F238E27FC236}">
                <a16:creationId xmlns:a16="http://schemas.microsoft.com/office/drawing/2014/main" id="{148E94DF-79BC-0247-7DFE-F8D423ECF512}"/>
              </a:ext>
            </a:extLst>
          </p:cNvPr>
          <p:cNvPicPr>
            <a:picLocks noChangeAspect="1"/>
          </p:cNvPicPr>
          <p:nvPr/>
        </p:nvPicPr>
        <p:blipFill>
          <a:blip r:embed="rId6"/>
          <a:stretch>
            <a:fillRect/>
          </a:stretch>
        </p:blipFill>
        <p:spPr>
          <a:xfrm>
            <a:off x="8733365" y="7610427"/>
            <a:ext cx="3199192" cy="876300"/>
          </a:xfrm>
          <a:prstGeom prst="rect">
            <a:avLst/>
          </a:prstGeom>
        </p:spPr>
      </p:pic>
      <p:pic>
        <p:nvPicPr>
          <p:cNvPr id="38" name="Grafik 37">
            <a:extLst>
              <a:ext uri="{FF2B5EF4-FFF2-40B4-BE49-F238E27FC236}">
                <a16:creationId xmlns:a16="http://schemas.microsoft.com/office/drawing/2014/main" id="{3059D7F6-6916-175F-7906-9ED6DF4551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318068" y="6908092"/>
            <a:ext cx="7772400" cy="784117"/>
          </a:xfrm>
          <a:prstGeom prst="rect">
            <a:avLst/>
          </a:prstGeom>
        </p:spPr>
      </p:pic>
      <p:sp>
        <p:nvSpPr>
          <p:cNvPr id="39" name="Shape 2">
            <a:extLst>
              <a:ext uri="{FF2B5EF4-FFF2-40B4-BE49-F238E27FC236}">
                <a16:creationId xmlns:a16="http://schemas.microsoft.com/office/drawing/2014/main" id="{1D11F268-FA6D-84AE-471A-104608B08B9A}"/>
              </a:ext>
            </a:extLst>
          </p:cNvPr>
          <p:cNvSpPr/>
          <p:nvPr/>
        </p:nvSpPr>
        <p:spPr>
          <a:xfrm>
            <a:off x="-6869625" y="1324002"/>
            <a:ext cx="3173406" cy="4089542"/>
          </a:xfrm>
          <a:prstGeom prst="rect">
            <a:avLst/>
          </a:prstGeom>
          <a:solidFill>
            <a:schemeClr val="accent3"/>
          </a:solidFill>
          <a:ln w="6350">
            <a:solidFill>
              <a:srgbClr val="E0E0E0"/>
            </a:solidFill>
            <a:prstDash val="solid"/>
          </a:ln>
          <a:effectLst>
            <a:outerShdw blurRad="50800" dist="38100" dir="5400000" algn="t" rotWithShape="0">
              <a:prstClr val="black">
                <a:alpha val="40000"/>
              </a:prstClr>
            </a:outerShdw>
          </a:effectLst>
        </p:spPr>
        <p:txBody>
          <a:bodyPr/>
          <a:lstStyle/>
          <a:p>
            <a:endParaRPr lang="de-DE"/>
          </a:p>
        </p:txBody>
      </p:sp>
      <p:sp>
        <p:nvSpPr>
          <p:cNvPr id="40" name="Shape 2">
            <a:extLst>
              <a:ext uri="{FF2B5EF4-FFF2-40B4-BE49-F238E27FC236}">
                <a16:creationId xmlns:a16="http://schemas.microsoft.com/office/drawing/2014/main" id="{0D3AA207-2FBE-B43E-8341-708D10F3C389}"/>
              </a:ext>
            </a:extLst>
          </p:cNvPr>
          <p:cNvSpPr/>
          <p:nvPr/>
        </p:nvSpPr>
        <p:spPr>
          <a:xfrm>
            <a:off x="-3475420" y="1324002"/>
            <a:ext cx="3173406" cy="4089542"/>
          </a:xfrm>
          <a:prstGeom prst="rect">
            <a:avLst/>
          </a:prstGeom>
          <a:solidFill>
            <a:schemeClr val="accent3"/>
          </a:solidFill>
          <a:ln w="6350">
            <a:solidFill>
              <a:srgbClr val="E0E0E0"/>
            </a:solidFill>
            <a:prstDash val="solid"/>
          </a:ln>
          <a:effectLst>
            <a:outerShdw blurRad="50800" dist="38100" dir="5400000" algn="t" rotWithShape="0">
              <a:prstClr val="black">
                <a:alpha val="40000"/>
              </a:prstClr>
            </a:outerShdw>
          </a:effectLst>
        </p:spPr>
        <p:txBody>
          <a:bodyPr/>
          <a:lstStyle/>
          <a:p>
            <a:endParaRPr lang="de-DE"/>
          </a:p>
        </p:txBody>
      </p:sp>
      <p:sp>
        <p:nvSpPr>
          <p:cNvPr id="20" name="Shape 7">
            <a:extLst>
              <a:ext uri="{FF2B5EF4-FFF2-40B4-BE49-F238E27FC236}">
                <a16:creationId xmlns:a16="http://schemas.microsoft.com/office/drawing/2014/main" id="{9B1A4A25-1E37-4A5C-A0A1-EE48018C17AF}"/>
              </a:ext>
            </a:extLst>
          </p:cNvPr>
          <p:cNvSpPr/>
          <p:nvPr/>
        </p:nvSpPr>
        <p:spPr>
          <a:xfrm>
            <a:off x="-5626898" y="1533310"/>
            <a:ext cx="694944" cy="694944"/>
          </a:xfrm>
          <a:prstGeom prst="ellipse">
            <a:avLst/>
          </a:prstGeom>
          <a:solidFill>
            <a:srgbClr val="1E8449"/>
          </a:solidFill>
          <a:ln w="12700">
            <a:solidFill>
              <a:srgbClr val="1E8449"/>
            </a:solidFill>
            <a:prstDash val="solid"/>
          </a:ln>
        </p:spPr>
        <p:txBody>
          <a:bodyPr/>
          <a:lstStyle/>
          <a:p>
            <a:endParaRPr lang="de-DE"/>
          </a:p>
        </p:txBody>
      </p:sp>
      <p:pic>
        <p:nvPicPr>
          <p:cNvPr id="22" name="Image 1" descr="preencoded.png">
            <a:extLst>
              <a:ext uri="{FF2B5EF4-FFF2-40B4-BE49-F238E27FC236}">
                <a16:creationId xmlns:a16="http://schemas.microsoft.com/office/drawing/2014/main" id="{A8DD58E0-59D3-383C-8880-4399AA32F044}"/>
              </a:ext>
            </a:extLst>
          </p:cNvPr>
          <p:cNvPicPr>
            <a:picLocks noChangeAspect="1"/>
          </p:cNvPicPr>
          <p:nvPr/>
        </p:nvPicPr>
        <p:blipFill>
          <a:blip r:embed="rId8"/>
          <a:stretch>
            <a:fillRect/>
          </a:stretch>
        </p:blipFill>
        <p:spPr>
          <a:xfrm>
            <a:off x="-5549982" y="1653467"/>
            <a:ext cx="475488" cy="475488"/>
          </a:xfrm>
          <a:prstGeom prst="rect">
            <a:avLst/>
          </a:prstGeom>
        </p:spPr>
      </p:pic>
      <p:sp>
        <p:nvSpPr>
          <p:cNvPr id="23" name="Text 8">
            <a:extLst>
              <a:ext uri="{FF2B5EF4-FFF2-40B4-BE49-F238E27FC236}">
                <a16:creationId xmlns:a16="http://schemas.microsoft.com/office/drawing/2014/main" id="{F9D59F97-EA76-9F09-BC92-39DAC37B841A}"/>
              </a:ext>
            </a:extLst>
          </p:cNvPr>
          <p:cNvSpPr/>
          <p:nvPr/>
        </p:nvSpPr>
        <p:spPr>
          <a:xfrm>
            <a:off x="-6499074" y="2348411"/>
            <a:ext cx="2432304" cy="502920"/>
          </a:xfrm>
          <a:prstGeom prst="rect">
            <a:avLst/>
          </a:prstGeom>
          <a:noFill/>
          <a:ln/>
        </p:spPr>
        <p:txBody>
          <a:bodyPr wrap="square" rtlCol="0" anchor="ctr"/>
          <a:lstStyle/>
          <a:p>
            <a:pPr marL="0" indent="0" algn="ctr">
              <a:buNone/>
            </a:pPr>
            <a:r>
              <a:rPr lang="en-US" b="1" dirty="0" err="1">
                <a:solidFill>
                  <a:srgbClr val="1C2833"/>
                </a:solidFill>
                <a:latin typeface="Secca KjG" panose="020B0503030003020504" pitchFamily="34" charset="0"/>
              </a:rPr>
              <a:t>Finanzierung</a:t>
            </a:r>
            <a:endParaRPr lang="en-US" b="1" dirty="0">
              <a:solidFill>
                <a:srgbClr val="1C2833"/>
              </a:solidFill>
              <a:latin typeface="Secca KjG" panose="020B0503030003020504" pitchFamily="34" charset="0"/>
            </a:endParaRPr>
          </a:p>
        </p:txBody>
      </p:sp>
      <p:sp>
        <p:nvSpPr>
          <p:cNvPr id="24" name="Text 9">
            <a:extLst>
              <a:ext uri="{FF2B5EF4-FFF2-40B4-BE49-F238E27FC236}">
                <a16:creationId xmlns:a16="http://schemas.microsoft.com/office/drawing/2014/main" id="{A50F098E-16D2-CB16-6C56-C30A1B9C221E}"/>
              </a:ext>
            </a:extLst>
          </p:cNvPr>
          <p:cNvSpPr/>
          <p:nvPr/>
        </p:nvSpPr>
        <p:spPr>
          <a:xfrm>
            <a:off x="-6403505" y="2972947"/>
            <a:ext cx="2322576" cy="1783080"/>
          </a:xfrm>
          <a:prstGeom prst="rect">
            <a:avLst/>
          </a:prstGeom>
          <a:noFill/>
          <a:ln/>
        </p:spPr>
        <p:txBody>
          <a:bodyPr wrap="square" rtlCol="0" anchor="t"/>
          <a:lstStyle/>
          <a:p>
            <a:r>
              <a:rPr lang="en-US" sz="1600" dirty="0">
                <a:latin typeface="Secca KjG" panose="020B0503030003020504" pitchFamily="34" charset="0"/>
                <a:ea typeface="Calibri" pitchFamily="34" charset="-122"/>
                <a:cs typeface="Calibri" pitchFamily="34" charset="-120"/>
              </a:rPr>
              <a:t>Mitgliedsbeiträge fließen von der Ortsgruppe zum DV und Bundesverband. </a:t>
            </a:r>
          </a:p>
          <a:p>
            <a:endParaRPr lang="en-US" sz="1600" dirty="0">
              <a:latin typeface="Secca KjG" panose="020B0503030003020504" pitchFamily="34" charset="0"/>
              <a:ea typeface="Calibri" pitchFamily="34" charset="-122"/>
              <a:cs typeface="Calibri" pitchFamily="34" charset="-120"/>
            </a:endParaRPr>
          </a:p>
          <a:p>
            <a:r>
              <a:rPr lang="en-US" sz="1600" dirty="0" err="1">
                <a:latin typeface="Secca KjG" panose="020B0503030003020504" pitchFamily="34" charset="0"/>
                <a:ea typeface="Calibri" pitchFamily="34" charset="-122"/>
                <a:cs typeface="Calibri" pitchFamily="34" charset="-120"/>
              </a:rPr>
              <a:t>Korrekte</a:t>
            </a:r>
            <a:r>
              <a:rPr lang="en-US" sz="1600" dirty="0">
                <a:latin typeface="Secca KjG" panose="020B0503030003020504" pitchFamily="34" charset="0"/>
                <a:ea typeface="Calibri" pitchFamily="34" charset="-122"/>
                <a:cs typeface="Calibri" pitchFamily="34" charset="-120"/>
              </a:rPr>
              <a:t> Daten = faire Beitragsberechnung und höhere </a:t>
            </a:r>
            <a:r>
              <a:rPr lang="en-US" sz="1600" dirty="0" err="1">
                <a:latin typeface="Secca KjG" panose="020B0503030003020504" pitchFamily="34" charset="0"/>
                <a:ea typeface="Calibri" pitchFamily="34" charset="-122"/>
                <a:cs typeface="Calibri" pitchFamily="34" charset="-120"/>
              </a:rPr>
              <a:t>Zuschüsse</a:t>
            </a:r>
            <a:r>
              <a:rPr lang="en-US" sz="1600" dirty="0">
                <a:latin typeface="Secca KjG" panose="020B0503030003020504" pitchFamily="34" charset="0"/>
                <a:ea typeface="Calibri" pitchFamily="34" charset="-122"/>
                <a:cs typeface="Calibri" pitchFamily="34" charset="-120"/>
              </a:rPr>
              <a:t>.</a:t>
            </a:r>
          </a:p>
        </p:txBody>
      </p:sp>
      <p:sp>
        <p:nvSpPr>
          <p:cNvPr id="32" name="Shape 11">
            <a:extLst>
              <a:ext uri="{FF2B5EF4-FFF2-40B4-BE49-F238E27FC236}">
                <a16:creationId xmlns:a16="http://schemas.microsoft.com/office/drawing/2014/main" id="{92699A5D-A27C-E5DD-6213-63BA410A05C9}"/>
              </a:ext>
            </a:extLst>
          </p:cNvPr>
          <p:cNvSpPr/>
          <p:nvPr/>
        </p:nvSpPr>
        <p:spPr>
          <a:xfrm>
            <a:off x="-2183093" y="1569285"/>
            <a:ext cx="694944" cy="694944"/>
          </a:xfrm>
          <a:prstGeom prst="ellipse">
            <a:avLst/>
          </a:prstGeom>
          <a:solidFill>
            <a:srgbClr val="D35400"/>
          </a:solidFill>
          <a:ln w="12700">
            <a:solidFill>
              <a:srgbClr val="D35400"/>
            </a:solidFill>
            <a:prstDash val="solid"/>
          </a:ln>
        </p:spPr>
        <p:txBody>
          <a:bodyPr/>
          <a:lstStyle/>
          <a:p>
            <a:endParaRPr lang="de-DE"/>
          </a:p>
        </p:txBody>
      </p:sp>
      <p:pic>
        <p:nvPicPr>
          <p:cNvPr id="33" name="Image 2" descr="preencoded.png">
            <a:extLst>
              <a:ext uri="{FF2B5EF4-FFF2-40B4-BE49-F238E27FC236}">
                <a16:creationId xmlns:a16="http://schemas.microsoft.com/office/drawing/2014/main" id="{F71C1300-7806-88FB-386C-4C83F3F98F93}"/>
              </a:ext>
            </a:extLst>
          </p:cNvPr>
          <p:cNvPicPr>
            <a:picLocks noChangeAspect="1"/>
          </p:cNvPicPr>
          <p:nvPr/>
        </p:nvPicPr>
        <p:blipFill>
          <a:blip r:embed="rId9"/>
          <a:stretch>
            <a:fillRect/>
          </a:stretch>
        </p:blipFill>
        <p:spPr>
          <a:xfrm>
            <a:off x="-2073365" y="1660725"/>
            <a:ext cx="475488" cy="475488"/>
          </a:xfrm>
          <a:prstGeom prst="rect">
            <a:avLst/>
          </a:prstGeom>
        </p:spPr>
      </p:pic>
      <p:sp>
        <p:nvSpPr>
          <p:cNvPr id="34" name="Text 12">
            <a:extLst>
              <a:ext uri="{FF2B5EF4-FFF2-40B4-BE49-F238E27FC236}">
                <a16:creationId xmlns:a16="http://schemas.microsoft.com/office/drawing/2014/main" id="{68917531-D62F-B479-CAC3-264850B8F8FF}"/>
              </a:ext>
            </a:extLst>
          </p:cNvPr>
          <p:cNvSpPr/>
          <p:nvPr/>
        </p:nvSpPr>
        <p:spPr>
          <a:xfrm>
            <a:off x="-3051773" y="2480292"/>
            <a:ext cx="2432304" cy="502920"/>
          </a:xfrm>
          <a:prstGeom prst="rect">
            <a:avLst/>
          </a:prstGeom>
          <a:noFill/>
          <a:ln/>
        </p:spPr>
        <p:txBody>
          <a:bodyPr wrap="square" rtlCol="0" anchor="ctr"/>
          <a:lstStyle/>
          <a:p>
            <a:pPr marL="0" indent="0" algn="ctr">
              <a:buNone/>
            </a:pPr>
            <a:r>
              <a:rPr lang="en-US" b="1" dirty="0">
                <a:solidFill>
                  <a:srgbClr val="1C2833"/>
                </a:solidFill>
                <a:latin typeface="Secca KjG" panose="020B0503030003020504" pitchFamily="34" charset="0"/>
              </a:rPr>
              <a:t>Satzung &amp; </a:t>
            </a:r>
            <a:r>
              <a:rPr lang="en-US" b="1" dirty="0" err="1">
                <a:solidFill>
                  <a:srgbClr val="1C2833"/>
                </a:solidFill>
                <a:latin typeface="Secca KjG" panose="020B0503030003020504" pitchFamily="34" charset="0"/>
              </a:rPr>
              <a:t>Gemeinnützigkeit</a:t>
            </a:r>
            <a:endParaRPr lang="en-US" b="1" dirty="0">
              <a:solidFill>
                <a:srgbClr val="1C2833"/>
              </a:solidFill>
              <a:latin typeface="Secca KjG" panose="020B0503030003020504" pitchFamily="34" charset="0"/>
            </a:endParaRPr>
          </a:p>
        </p:txBody>
      </p:sp>
      <p:sp>
        <p:nvSpPr>
          <p:cNvPr id="35" name="Text 13">
            <a:extLst>
              <a:ext uri="{FF2B5EF4-FFF2-40B4-BE49-F238E27FC236}">
                <a16:creationId xmlns:a16="http://schemas.microsoft.com/office/drawing/2014/main" id="{E82E9C15-F17A-780C-9A8F-60B26D76C34D}"/>
              </a:ext>
            </a:extLst>
          </p:cNvPr>
          <p:cNvSpPr/>
          <p:nvPr/>
        </p:nvSpPr>
        <p:spPr>
          <a:xfrm>
            <a:off x="-2996909" y="3094626"/>
            <a:ext cx="2322576" cy="1783080"/>
          </a:xfrm>
          <a:prstGeom prst="rect">
            <a:avLst/>
          </a:prstGeom>
          <a:noFill/>
          <a:ln/>
        </p:spPr>
        <p:txBody>
          <a:bodyPr wrap="square" rtlCol="0" anchor="t"/>
          <a:lstStyle/>
          <a:p>
            <a:r>
              <a:rPr lang="en-US" sz="1600" dirty="0">
                <a:latin typeface="Secca KjG" panose="020B0503030003020504" pitchFamily="34" charset="0"/>
                <a:ea typeface="Calibri" pitchFamily="34" charset="-122"/>
                <a:cs typeface="Calibri" pitchFamily="34" charset="-120"/>
              </a:rPr>
              <a:t>Die Satzung verpflichtet zur Mitgliedererfassung. </a:t>
            </a:r>
          </a:p>
          <a:p>
            <a:endParaRPr lang="en-US" sz="1600" dirty="0">
              <a:latin typeface="Secca KjG" panose="020B0503030003020504" pitchFamily="34" charset="0"/>
              <a:ea typeface="Calibri" pitchFamily="34" charset="-122"/>
              <a:cs typeface="Calibri" pitchFamily="34" charset="-120"/>
            </a:endParaRPr>
          </a:p>
          <a:p>
            <a:r>
              <a:rPr lang="en-US" sz="1600" dirty="0">
                <a:latin typeface="Secca KjG" panose="020B0503030003020504" pitchFamily="34" charset="0"/>
                <a:ea typeface="Calibri" pitchFamily="34" charset="-122"/>
                <a:cs typeface="Calibri" pitchFamily="34" charset="-120"/>
              </a:rPr>
              <a:t>Das </a:t>
            </a:r>
            <a:r>
              <a:rPr lang="en-US" sz="1600" dirty="0" err="1">
                <a:latin typeface="Secca KjG" panose="020B0503030003020504" pitchFamily="34" charset="0"/>
                <a:ea typeface="Calibri" pitchFamily="34" charset="-122"/>
                <a:cs typeface="Calibri" pitchFamily="34" charset="-120"/>
              </a:rPr>
              <a:t>Finanzamt</a:t>
            </a:r>
            <a:r>
              <a:rPr lang="en-US" sz="1600" dirty="0">
                <a:latin typeface="Secca KjG" panose="020B0503030003020504" pitchFamily="34" charset="0"/>
                <a:ea typeface="Calibri" pitchFamily="34" charset="-122"/>
                <a:cs typeface="Calibri" pitchFamily="34" charset="-120"/>
              </a:rPr>
              <a:t> und das </a:t>
            </a:r>
            <a:r>
              <a:rPr lang="en-US" sz="1600" dirty="0" err="1">
                <a:latin typeface="Secca KjG" panose="020B0503030003020504" pitchFamily="34" charset="0"/>
                <a:ea typeface="Calibri" pitchFamily="34" charset="-122"/>
                <a:cs typeface="Calibri" pitchFamily="34" charset="-120"/>
              </a:rPr>
              <a:t>Amtsgericht</a:t>
            </a:r>
            <a:r>
              <a:rPr lang="en-US" sz="1600" dirty="0">
                <a:latin typeface="Secca KjG" panose="020B0503030003020504" pitchFamily="34" charset="0"/>
                <a:ea typeface="Calibri" pitchFamily="34" charset="-122"/>
                <a:cs typeface="Calibri" pitchFamily="34" charset="-120"/>
              </a:rPr>
              <a:t> </a:t>
            </a:r>
            <a:r>
              <a:rPr lang="en-US" sz="1600" dirty="0" err="1">
                <a:latin typeface="Secca KjG" panose="020B0503030003020504" pitchFamily="34" charset="0"/>
                <a:ea typeface="Calibri" pitchFamily="34" charset="-122"/>
                <a:cs typeface="Calibri" pitchFamily="34" charset="-120"/>
              </a:rPr>
              <a:t>erwartet</a:t>
            </a:r>
            <a:r>
              <a:rPr lang="en-US" sz="1600" dirty="0">
                <a:latin typeface="Secca KjG" panose="020B0503030003020504" pitchFamily="34" charset="0"/>
                <a:ea typeface="Calibri" pitchFamily="34" charset="-122"/>
                <a:cs typeface="Calibri" pitchFamily="34" charset="-120"/>
              </a:rPr>
              <a:t> </a:t>
            </a:r>
            <a:r>
              <a:rPr lang="en-US" sz="1600" dirty="0" err="1">
                <a:latin typeface="Secca KjG" panose="020B0503030003020504" pitchFamily="34" charset="0"/>
                <a:ea typeface="Calibri" pitchFamily="34" charset="-122"/>
                <a:cs typeface="Calibri" pitchFamily="34" charset="-120"/>
              </a:rPr>
              <a:t>ordentliche</a:t>
            </a:r>
            <a:r>
              <a:rPr lang="en-US" sz="1600" dirty="0">
                <a:latin typeface="Secca KjG" panose="020B0503030003020504" pitchFamily="34" charset="0"/>
                <a:ea typeface="Calibri" pitchFamily="34" charset="-122"/>
                <a:cs typeface="Calibri" pitchFamily="34" charset="-120"/>
              </a:rPr>
              <a:t> </a:t>
            </a:r>
            <a:r>
              <a:rPr lang="en-US" sz="1600" dirty="0" err="1">
                <a:latin typeface="Secca KjG" panose="020B0503030003020504" pitchFamily="34" charset="0"/>
                <a:ea typeface="Calibri" pitchFamily="34" charset="-122"/>
                <a:cs typeface="Calibri" pitchFamily="34" charset="-120"/>
              </a:rPr>
              <a:t>Dokumentation</a:t>
            </a:r>
            <a:r>
              <a:rPr lang="en-US" sz="1600" dirty="0">
                <a:latin typeface="Secca KjG" panose="020B0503030003020504" pitchFamily="34" charset="0"/>
                <a:ea typeface="Calibri" pitchFamily="34" charset="-122"/>
                <a:cs typeface="Calibri" pitchFamily="34" charset="-120"/>
              </a:rPr>
              <a:t> </a:t>
            </a:r>
            <a:r>
              <a:rPr lang="en-US" sz="1600" dirty="0" err="1">
                <a:latin typeface="Secca KjG" panose="020B0503030003020504" pitchFamily="34" charset="0"/>
                <a:ea typeface="Calibri" pitchFamily="34" charset="-122"/>
                <a:cs typeface="Calibri" pitchFamily="34" charset="-120"/>
              </a:rPr>
              <a:t>dieser</a:t>
            </a:r>
            <a:r>
              <a:rPr lang="en-US" sz="1600" dirty="0">
                <a:latin typeface="Secca KjG" panose="020B0503030003020504" pitchFamily="34" charset="0"/>
                <a:ea typeface="Calibri" pitchFamily="34" charset="-122"/>
                <a:cs typeface="Calibri" pitchFamily="34" charset="-120"/>
              </a:rPr>
              <a:t>.</a:t>
            </a:r>
          </a:p>
        </p:txBody>
      </p:sp>
      <p:sp>
        <p:nvSpPr>
          <p:cNvPr id="5" name="Rechteck 4">
            <a:extLst>
              <a:ext uri="{FF2B5EF4-FFF2-40B4-BE49-F238E27FC236}">
                <a16:creationId xmlns:a16="http://schemas.microsoft.com/office/drawing/2014/main" id="{2B46A5F8-F406-9A0F-F86C-5EE840C99364}"/>
              </a:ext>
            </a:extLst>
          </p:cNvPr>
          <p:cNvSpPr>
            <a:spLocks noGrp="1" noRot="1" noMove="1" noResize="1" noEditPoints="1" noAdjustHandles="1" noChangeArrowheads="1" noChangeShapeType="1"/>
          </p:cNvSpPr>
          <p:nvPr/>
        </p:nvSpPr>
        <p:spPr>
          <a:xfrm>
            <a:off x="-1" y="0"/>
            <a:ext cx="873212" cy="6858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descr="Geld mit einfarbiger Füllung">
            <a:extLst>
              <a:ext uri="{FF2B5EF4-FFF2-40B4-BE49-F238E27FC236}">
                <a16:creationId xmlns:a16="http://schemas.microsoft.com/office/drawing/2014/main" id="{CD8F648A-9BAC-9350-539B-9CDD84218CF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3402" y="3111477"/>
            <a:ext cx="794518" cy="794518"/>
          </a:xfrm>
          <a:prstGeom prst="rect">
            <a:avLst/>
          </a:prstGeom>
        </p:spPr>
      </p:pic>
      <p:pic>
        <p:nvPicPr>
          <p:cNvPr id="19" name="Grafik 18" descr="Schild mit einfarbiger Füllung">
            <a:extLst>
              <a:ext uri="{FF2B5EF4-FFF2-40B4-BE49-F238E27FC236}">
                <a16:creationId xmlns:a16="http://schemas.microsoft.com/office/drawing/2014/main" id="{8BD09640-5A35-7196-A8C2-181A5B3D301A}"/>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3402" y="4063881"/>
            <a:ext cx="794518" cy="794518"/>
          </a:xfrm>
          <a:prstGeom prst="rect">
            <a:avLst/>
          </a:prstGeom>
        </p:spPr>
      </p:pic>
      <p:pic>
        <p:nvPicPr>
          <p:cNvPr id="17" name="Grafik 16" descr="Neu mit einfarbiger Füllung">
            <a:extLst>
              <a:ext uri="{FF2B5EF4-FFF2-40B4-BE49-F238E27FC236}">
                <a16:creationId xmlns:a16="http://schemas.microsoft.com/office/drawing/2014/main" id="{6B974AFD-CFBD-0BB2-E7B6-6E448A3C50F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3402" y="5016285"/>
            <a:ext cx="794518" cy="794518"/>
          </a:xfrm>
          <a:prstGeom prst="rect">
            <a:avLst/>
          </a:prstGeom>
        </p:spPr>
      </p:pic>
      <p:pic>
        <p:nvPicPr>
          <p:cNvPr id="15" name="Grafik 14" descr="Tanzschritte mit einfarbiger Füllung">
            <a:extLst>
              <a:ext uri="{FF2B5EF4-FFF2-40B4-BE49-F238E27FC236}">
                <a16:creationId xmlns:a16="http://schemas.microsoft.com/office/drawing/2014/main" id="{D052F026-CF14-2115-DC3C-DF9A815DECFC}"/>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33402" y="5968687"/>
            <a:ext cx="794518" cy="794518"/>
          </a:xfrm>
          <a:prstGeom prst="rect">
            <a:avLst/>
          </a:prstGeom>
        </p:spPr>
      </p:pic>
      <p:pic>
        <p:nvPicPr>
          <p:cNvPr id="9" name="Grafik 8" descr="Gruppenerfolg mit einfarbiger Füllung">
            <a:extLst>
              <a:ext uri="{FF2B5EF4-FFF2-40B4-BE49-F238E27FC236}">
                <a16:creationId xmlns:a16="http://schemas.microsoft.com/office/drawing/2014/main" id="{F11E0029-9BD6-1D17-E292-52ED06B406E8}"/>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33402" y="2159073"/>
            <a:ext cx="794518" cy="794518"/>
          </a:xfrm>
          <a:prstGeom prst="rect">
            <a:avLst/>
          </a:prstGeom>
        </p:spPr>
      </p:pic>
      <p:pic>
        <p:nvPicPr>
          <p:cNvPr id="2" name="Grafik 1" descr="Kommentar (wichtig) mit einfarbiger Füllung">
            <a:extLst>
              <a:ext uri="{FF2B5EF4-FFF2-40B4-BE49-F238E27FC236}">
                <a16:creationId xmlns:a16="http://schemas.microsoft.com/office/drawing/2014/main" id="{5AA1814D-392B-9A92-D708-6B2115B1380D}"/>
              </a:ext>
            </a:extLst>
          </p:cNvPr>
          <p:cNvPicPr>
            <a:picLocks noChangeAspect="1"/>
          </p:cNvPicPr>
          <p:nvPr/>
        </p:nvPicPr>
        <p:blipFill>
          <a:blip>
            <a:extLst>
              <a:ext uri="{96DAC541-7B7A-43D3-8B79-37D633B846F1}">
                <asvg:svgBlip xmlns:asvg="http://schemas.microsoft.com/office/drawing/2016/SVG/main" r:embed="rId15"/>
              </a:ext>
            </a:extLst>
          </a:blip>
          <a:srcRect/>
          <a:stretch/>
        </p:blipFill>
        <p:spPr>
          <a:xfrm>
            <a:off x="33402" y="1206669"/>
            <a:ext cx="794518" cy="794518"/>
          </a:xfrm>
          <a:prstGeom prst="rect">
            <a:avLst/>
          </a:prstGeom>
        </p:spPr>
      </p:pic>
      <p:sp>
        <p:nvSpPr>
          <p:cNvPr id="8" name="!!SatzungText">
            <a:extLst>
              <a:ext uri="{FF2B5EF4-FFF2-40B4-BE49-F238E27FC236}">
                <a16:creationId xmlns:a16="http://schemas.microsoft.com/office/drawing/2014/main" id="{A09A6C07-83A9-5DA7-BB11-255672FF2847}"/>
              </a:ext>
            </a:extLst>
          </p:cNvPr>
          <p:cNvSpPr txBox="1"/>
          <p:nvPr/>
        </p:nvSpPr>
        <p:spPr>
          <a:xfrm>
            <a:off x="1784820" y="1653467"/>
            <a:ext cx="8066632" cy="3785652"/>
          </a:xfrm>
          <a:prstGeom prst="rect">
            <a:avLst/>
          </a:prstGeom>
          <a:noFill/>
        </p:spPr>
        <p:txBody>
          <a:bodyPr wrap="none" rtlCol="0">
            <a:spAutoFit/>
          </a:bodyPr>
          <a:lstStyle/>
          <a:p>
            <a:pPr lvl="0"/>
            <a:r>
              <a:rPr lang="de-DE" sz="2000" dirty="0">
                <a:solidFill>
                  <a:schemeClr val="tx2"/>
                </a:solidFill>
                <a:latin typeface="Secca KjG" panose="020B0503030003020504" pitchFamily="34" charset="0"/>
              </a:rPr>
              <a:t>Mitglied der Katholischen jungen Gemeinde kann jede*r werden, </a:t>
            </a:r>
          </a:p>
          <a:p>
            <a:pPr lvl="0"/>
            <a:r>
              <a:rPr lang="de-DE" sz="2000" dirty="0">
                <a:solidFill>
                  <a:schemeClr val="tx2"/>
                </a:solidFill>
                <a:latin typeface="Secca KjG" panose="020B0503030003020504" pitchFamily="34" charset="0"/>
              </a:rPr>
              <a:t>die*der die Grundlagen und Ziele des Verbandes bejaht. Mitglied ist, </a:t>
            </a:r>
          </a:p>
          <a:p>
            <a:pPr lvl="0"/>
            <a:r>
              <a:rPr lang="de-DE" sz="2000" dirty="0">
                <a:solidFill>
                  <a:schemeClr val="tx2"/>
                </a:solidFill>
                <a:latin typeface="Secca KjG" panose="020B0503030003020504" pitchFamily="34" charset="0"/>
              </a:rPr>
              <a:t>wer in der Mitgliederdatenbank als Mitglied eingetragen ist und den </a:t>
            </a:r>
          </a:p>
          <a:p>
            <a:pPr lvl="0"/>
            <a:r>
              <a:rPr lang="de-DE" sz="2000" dirty="0">
                <a:solidFill>
                  <a:schemeClr val="tx2"/>
                </a:solidFill>
                <a:latin typeface="Secca KjG" panose="020B0503030003020504" pitchFamily="34" charset="0"/>
              </a:rPr>
              <a:t>Mitgliedsbeitrag im laufenden Abrechnungszeitraum beglichen hat.</a:t>
            </a:r>
          </a:p>
          <a:p>
            <a:pPr lvl="0"/>
            <a:endParaRPr lang="de-DE" sz="2000" dirty="0">
              <a:solidFill>
                <a:schemeClr val="tx2"/>
              </a:solidFill>
              <a:latin typeface="Secca KjG" panose="020B0503030003020504" pitchFamily="34" charset="0"/>
            </a:endParaRPr>
          </a:p>
          <a:p>
            <a:pPr lvl="0"/>
            <a:endParaRPr lang="de-DE" sz="2000" dirty="0">
              <a:solidFill>
                <a:schemeClr val="tx2"/>
              </a:solidFill>
              <a:latin typeface="Secca KjG" panose="020B0503030003020504" pitchFamily="34" charset="0"/>
            </a:endParaRPr>
          </a:p>
          <a:p>
            <a:pPr lvl="0"/>
            <a:r>
              <a:rPr lang="de-DE" sz="2000" dirty="0">
                <a:solidFill>
                  <a:schemeClr val="tx2"/>
                </a:solidFill>
                <a:latin typeface="Secca KjG" panose="020B0503030003020504" pitchFamily="34" charset="0"/>
              </a:rPr>
              <a:t>Ort der Mitgliedschaft in der KjG ist die Ortsgruppe.</a:t>
            </a:r>
          </a:p>
          <a:p>
            <a:pPr lvl="0"/>
            <a:endParaRPr lang="de-DE" sz="2000" dirty="0">
              <a:solidFill>
                <a:schemeClr val="tx2"/>
              </a:solidFill>
              <a:latin typeface="Secca KjG" panose="020B0503030003020504" pitchFamily="34" charset="0"/>
            </a:endParaRPr>
          </a:p>
          <a:p>
            <a:pPr lvl="0"/>
            <a:endParaRPr lang="de-DE" sz="2000" dirty="0">
              <a:solidFill>
                <a:schemeClr val="tx2"/>
              </a:solidFill>
              <a:latin typeface="Secca KjG" panose="020B0503030003020504" pitchFamily="34" charset="0"/>
            </a:endParaRPr>
          </a:p>
          <a:p>
            <a:pPr lvl="0"/>
            <a:r>
              <a:rPr lang="de-DE" sz="2000" dirty="0">
                <a:solidFill>
                  <a:schemeClr val="tx2"/>
                </a:solidFill>
                <a:latin typeface="Secca KjG" panose="020B0503030003020504" pitchFamily="34" charset="0"/>
              </a:rPr>
              <a:t>Das Mitglied wird mit der Begründung der Mitgliedschaft in der Ortsgruppe </a:t>
            </a:r>
          </a:p>
          <a:p>
            <a:pPr lvl="0"/>
            <a:r>
              <a:rPr lang="de-DE" sz="2000" dirty="0">
                <a:solidFill>
                  <a:schemeClr val="tx2"/>
                </a:solidFill>
                <a:latin typeface="Secca KjG" panose="020B0503030003020504" pitchFamily="34" charset="0"/>
              </a:rPr>
              <a:t>auch Mitglied im Diözesanverband der Katholischen jungen Gemeinde.</a:t>
            </a:r>
          </a:p>
          <a:p>
            <a:endParaRPr lang="de-DE" sz="2000" dirty="0">
              <a:solidFill>
                <a:schemeClr val="tx2"/>
              </a:solidFill>
              <a:latin typeface="Secca KjG" panose="020B0503030003020504" pitchFamily="34" charset="0"/>
            </a:endParaRPr>
          </a:p>
        </p:txBody>
      </p:sp>
      <p:sp>
        <p:nvSpPr>
          <p:cNvPr id="13" name="!!SatzungAnfang">
            <a:extLst>
              <a:ext uri="{FF2B5EF4-FFF2-40B4-BE49-F238E27FC236}">
                <a16:creationId xmlns:a16="http://schemas.microsoft.com/office/drawing/2014/main" id="{E0D5A52E-867B-109F-49CA-D926288421C6}"/>
              </a:ext>
            </a:extLst>
          </p:cNvPr>
          <p:cNvSpPr txBox="1"/>
          <p:nvPr/>
        </p:nvSpPr>
        <p:spPr>
          <a:xfrm>
            <a:off x="1582878" y="1468420"/>
            <a:ext cx="388248" cy="707886"/>
          </a:xfrm>
          <a:prstGeom prst="rect">
            <a:avLst/>
          </a:prstGeom>
          <a:noFill/>
        </p:spPr>
        <p:txBody>
          <a:bodyPr wrap="none" rtlCol="0">
            <a:spAutoFit/>
          </a:bodyPr>
          <a:lstStyle/>
          <a:p>
            <a:r>
              <a:rPr lang="de-DE" sz="4000" dirty="0">
                <a:solidFill>
                  <a:schemeClr val="tx2"/>
                </a:solidFill>
                <a:latin typeface="Secca KjG" panose="020B0503030003020504" pitchFamily="34" charset="0"/>
              </a:rPr>
              <a:t>„</a:t>
            </a:r>
          </a:p>
        </p:txBody>
      </p:sp>
      <p:sp>
        <p:nvSpPr>
          <p:cNvPr id="18" name="!!SatzungEnde">
            <a:extLst>
              <a:ext uri="{FF2B5EF4-FFF2-40B4-BE49-F238E27FC236}">
                <a16:creationId xmlns:a16="http://schemas.microsoft.com/office/drawing/2014/main" id="{9A925242-09C1-DE19-F7A0-E774540C5710}"/>
              </a:ext>
            </a:extLst>
          </p:cNvPr>
          <p:cNvSpPr txBox="1"/>
          <p:nvPr/>
        </p:nvSpPr>
        <p:spPr>
          <a:xfrm>
            <a:off x="9569844" y="4523763"/>
            <a:ext cx="388248" cy="707886"/>
          </a:xfrm>
          <a:prstGeom prst="rect">
            <a:avLst/>
          </a:prstGeom>
          <a:noFill/>
        </p:spPr>
        <p:txBody>
          <a:bodyPr wrap="none" rtlCol="0">
            <a:spAutoFit/>
          </a:bodyPr>
          <a:lstStyle/>
          <a:p>
            <a:r>
              <a:rPr lang="de-DE" sz="4000" dirty="0">
                <a:solidFill>
                  <a:schemeClr val="tx2"/>
                </a:solidFill>
                <a:latin typeface="Secca KjG" panose="020B0503030003020504" pitchFamily="34" charset="0"/>
              </a:rPr>
              <a:t>“</a:t>
            </a:r>
          </a:p>
        </p:txBody>
      </p:sp>
      <p:sp>
        <p:nvSpPr>
          <p:cNvPr id="26" name="Textfeld 25">
            <a:extLst>
              <a:ext uri="{FF2B5EF4-FFF2-40B4-BE49-F238E27FC236}">
                <a16:creationId xmlns:a16="http://schemas.microsoft.com/office/drawing/2014/main" id="{FA60D0E7-1ACE-C351-A761-9D8C3956C88B}"/>
              </a:ext>
            </a:extLst>
          </p:cNvPr>
          <p:cNvSpPr txBox="1"/>
          <p:nvPr/>
        </p:nvSpPr>
        <p:spPr>
          <a:xfrm>
            <a:off x="5907405" y="5196999"/>
            <a:ext cx="3487686" cy="400110"/>
          </a:xfrm>
          <a:prstGeom prst="rect">
            <a:avLst/>
          </a:prstGeom>
          <a:noFill/>
        </p:spPr>
        <p:txBody>
          <a:bodyPr wrap="none" rtlCol="0">
            <a:spAutoFit/>
          </a:bodyPr>
          <a:lstStyle/>
          <a:p>
            <a:r>
              <a:rPr lang="de-DE" sz="2000" i="1" dirty="0">
                <a:solidFill>
                  <a:schemeClr val="bg1"/>
                </a:solidFill>
              </a:rPr>
              <a:t>― Zitat Mustersatzung der KjG</a:t>
            </a:r>
          </a:p>
        </p:txBody>
      </p:sp>
    </p:spTree>
    <p:extLst>
      <p:ext uri="{BB962C8B-B14F-4D97-AF65-F5344CB8AC3E}">
        <p14:creationId xmlns:p14="http://schemas.microsoft.com/office/powerpoint/2010/main" val="2820677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13" grpId="0"/>
      <p:bldP spid="18"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B4248-474B-6964-AC91-B157E8D6BFE6}"/>
            </a:ext>
          </a:extLst>
        </p:cNvPr>
        <p:cNvGrpSpPr/>
        <p:nvPr/>
      </p:nvGrpSpPr>
      <p:grpSpPr>
        <a:xfrm>
          <a:off x="0" y="0"/>
          <a:ext cx="0" cy="0"/>
          <a:chOff x="0" y="0"/>
          <a:chExt cx="0" cy="0"/>
        </a:xfrm>
      </p:grpSpPr>
      <p:sp>
        <p:nvSpPr>
          <p:cNvPr id="4" name="Inhaltsplatzhalter 31">
            <a:extLst>
              <a:ext uri="{FF2B5EF4-FFF2-40B4-BE49-F238E27FC236}">
                <a16:creationId xmlns:a16="http://schemas.microsoft.com/office/drawing/2014/main" id="{21900A31-461A-0332-E4BF-5006F1FA30C6}"/>
              </a:ext>
            </a:extLst>
          </p:cNvPr>
          <p:cNvSpPr txBox="1">
            <a:spLocks noGrp="1" noRot="1" noMove="1" noResize="1" noEditPoints="1" noAdjustHandles="1" noChangeArrowheads="1" noChangeShapeType="1"/>
          </p:cNvSpPr>
          <p:nvPr/>
        </p:nvSpPr>
        <p:spPr>
          <a:xfrm>
            <a:off x="140042" y="0"/>
            <a:ext cx="12051958" cy="6858000"/>
          </a:xfrm>
          <a:prstGeom prst="rect">
            <a:avLst/>
          </a:prstGeom>
          <a:solidFill>
            <a:schemeClr val="accent1"/>
          </a:solidFill>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de-DE" dirty="0"/>
              <a:t>   </a:t>
            </a:r>
          </a:p>
        </p:txBody>
      </p:sp>
      <p:sp>
        <p:nvSpPr>
          <p:cNvPr id="3" name="!!SatzungBild">
            <a:extLst>
              <a:ext uri="{FF2B5EF4-FFF2-40B4-BE49-F238E27FC236}">
                <a16:creationId xmlns:a16="http://schemas.microsoft.com/office/drawing/2014/main" id="{6F91D2ED-0D17-B9F8-7A70-80CE7189F8E7}"/>
              </a:ext>
            </a:extLst>
          </p:cNvPr>
          <p:cNvSpPr/>
          <p:nvPr/>
        </p:nvSpPr>
        <p:spPr>
          <a:xfrm>
            <a:off x="-9285223" y="871824"/>
            <a:ext cx="9057189" cy="4883574"/>
          </a:xfrm>
          <a:prstGeom prst="horizontalScroll">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 name="!!SatzungText">
            <a:extLst>
              <a:ext uri="{FF2B5EF4-FFF2-40B4-BE49-F238E27FC236}">
                <a16:creationId xmlns:a16="http://schemas.microsoft.com/office/drawing/2014/main" id="{56E99F54-6850-9E10-6606-305B02AC00E9}"/>
              </a:ext>
            </a:extLst>
          </p:cNvPr>
          <p:cNvSpPr txBox="1"/>
          <p:nvPr/>
        </p:nvSpPr>
        <p:spPr>
          <a:xfrm>
            <a:off x="-8536258" y="1653467"/>
            <a:ext cx="8066632" cy="3785652"/>
          </a:xfrm>
          <a:prstGeom prst="rect">
            <a:avLst/>
          </a:prstGeom>
          <a:noFill/>
        </p:spPr>
        <p:txBody>
          <a:bodyPr wrap="none" rtlCol="0">
            <a:spAutoFit/>
          </a:bodyPr>
          <a:lstStyle/>
          <a:p>
            <a:pPr lvl="0"/>
            <a:r>
              <a:rPr lang="de-DE" sz="2000" dirty="0">
                <a:solidFill>
                  <a:schemeClr val="tx2"/>
                </a:solidFill>
                <a:latin typeface="Secca KjG" panose="020B0503030003020504" pitchFamily="34" charset="0"/>
              </a:rPr>
              <a:t>Mitglied der Katholischen jungen Gemeinde kann jede*r werden, </a:t>
            </a:r>
          </a:p>
          <a:p>
            <a:pPr lvl="0"/>
            <a:r>
              <a:rPr lang="de-DE" sz="2000" dirty="0">
                <a:solidFill>
                  <a:schemeClr val="tx2"/>
                </a:solidFill>
                <a:latin typeface="Secca KjG" panose="020B0503030003020504" pitchFamily="34" charset="0"/>
              </a:rPr>
              <a:t>die*der die Grundlagen und Ziele des Verbandes bejaht. Mitglied ist, </a:t>
            </a:r>
          </a:p>
          <a:p>
            <a:pPr lvl="0"/>
            <a:r>
              <a:rPr lang="de-DE" sz="2000" dirty="0">
                <a:solidFill>
                  <a:schemeClr val="tx2"/>
                </a:solidFill>
                <a:latin typeface="Secca KjG" panose="020B0503030003020504" pitchFamily="34" charset="0"/>
              </a:rPr>
              <a:t>wer in der Mitgliederdatenbank als Mitglied eingetragen ist und den </a:t>
            </a:r>
          </a:p>
          <a:p>
            <a:pPr lvl="0"/>
            <a:r>
              <a:rPr lang="de-DE" sz="2000" dirty="0">
                <a:solidFill>
                  <a:schemeClr val="tx2"/>
                </a:solidFill>
                <a:latin typeface="Secca KjG" panose="020B0503030003020504" pitchFamily="34" charset="0"/>
              </a:rPr>
              <a:t>Mitgliedsbeitrag im laufenden Abrechnungszeitraum beglichen hat.</a:t>
            </a:r>
          </a:p>
          <a:p>
            <a:pPr lvl="0"/>
            <a:endParaRPr lang="de-DE" sz="2000" dirty="0">
              <a:solidFill>
                <a:schemeClr val="tx2"/>
              </a:solidFill>
              <a:latin typeface="Secca KjG" panose="020B0503030003020504" pitchFamily="34" charset="0"/>
            </a:endParaRPr>
          </a:p>
          <a:p>
            <a:pPr lvl="0"/>
            <a:endParaRPr lang="de-DE" sz="2000" dirty="0">
              <a:solidFill>
                <a:schemeClr val="tx2"/>
              </a:solidFill>
              <a:latin typeface="Secca KjG" panose="020B0503030003020504" pitchFamily="34" charset="0"/>
            </a:endParaRPr>
          </a:p>
          <a:p>
            <a:pPr lvl="0"/>
            <a:r>
              <a:rPr lang="de-DE" sz="2000" dirty="0">
                <a:solidFill>
                  <a:schemeClr val="tx2"/>
                </a:solidFill>
                <a:latin typeface="Secca KjG" panose="020B0503030003020504" pitchFamily="34" charset="0"/>
              </a:rPr>
              <a:t>Ort der Mitgliedschaft in der KjG ist die Ortsgruppe.</a:t>
            </a:r>
          </a:p>
          <a:p>
            <a:pPr lvl="0"/>
            <a:endParaRPr lang="de-DE" sz="2000" dirty="0">
              <a:solidFill>
                <a:schemeClr val="tx2"/>
              </a:solidFill>
              <a:latin typeface="Secca KjG" panose="020B0503030003020504" pitchFamily="34" charset="0"/>
            </a:endParaRPr>
          </a:p>
          <a:p>
            <a:pPr lvl="0"/>
            <a:endParaRPr lang="de-DE" sz="2000" dirty="0">
              <a:solidFill>
                <a:schemeClr val="tx2"/>
              </a:solidFill>
              <a:latin typeface="Secca KjG" panose="020B0503030003020504" pitchFamily="34" charset="0"/>
            </a:endParaRPr>
          </a:p>
          <a:p>
            <a:pPr lvl="0"/>
            <a:r>
              <a:rPr lang="de-DE" sz="2000" dirty="0">
                <a:solidFill>
                  <a:schemeClr val="tx2"/>
                </a:solidFill>
                <a:latin typeface="Secca KjG" panose="020B0503030003020504" pitchFamily="34" charset="0"/>
              </a:rPr>
              <a:t>Das Mitglied wird mit der Begründung der Mitgliedschaft in der Ortsgruppe </a:t>
            </a:r>
          </a:p>
          <a:p>
            <a:pPr lvl="0"/>
            <a:r>
              <a:rPr lang="de-DE" sz="2000" dirty="0">
                <a:solidFill>
                  <a:schemeClr val="tx2"/>
                </a:solidFill>
                <a:latin typeface="Secca KjG" panose="020B0503030003020504" pitchFamily="34" charset="0"/>
              </a:rPr>
              <a:t>auch Mitglied im Diözesanverband der Katholischen jungen Gemeinde.</a:t>
            </a:r>
          </a:p>
          <a:p>
            <a:endParaRPr lang="de-DE" sz="2000" dirty="0">
              <a:solidFill>
                <a:schemeClr val="tx2"/>
              </a:solidFill>
              <a:latin typeface="Secca KjG" panose="020B0503030003020504" pitchFamily="34" charset="0"/>
            </a:endParaRPr>
          </a:p>
        </p:txBody>
      </p:sp>
      <p:sp>
        <p:nvSpPr>
          <p:cNvPr id="11" name="!!SatzungAnfang">
            <a:extLst>
              <a:ext uri="{FF2B5EF4-FFF2-40B4-BE49-F238E27FC236}">
                <a16:creationId xmlns:a16="http://schemas.microsoft.com/office/drawing/2014/main" id="{17F7987B-7B59-A77D-D48F-999B247AE57A}"/>
              </a:ext>
            </a:extLst>
          </p:cNvPr>
          <p:cNvSpPr txBox="1"/>
          <p:nvPr/>
        </p:nvSpPr>
        <p:spPr>
          <a:xfrm>
            <a:off x="-8738200" y="1468420"/>
            <a:ext cx="388248" cy="707886"/>
          </a:xfrm>
          <a:prstGeom prst="rect">
            <a:avLst/>
          </a:prstGeom>
          <a:noFill/>
        </p:spPr>
        <p:txBody>
          <a:bodyPr wrap="none" rtlCol="0">
            <a:spAutoFit/>
          </a:bodyPr>
          <a:lstStyle/>
          <a:p>
            <a:r>
              <a:rPr lang="de-DE" sz="4000" dirty="0">
                <a:solidFill>
                  <a:schemeClr val="tx2"/>
                </a:solidFill>
                <a:latin typeface="Secca KjG" panose="020B0503030003020504" pitchFamily="34" charset="0"/>
              </a:rPr>
              <a:t>„</a:t>
            </a:r>
          </a:p>
        </p:txBody>
      </p:sp>
      <p:sp>
        <p:nvSpPr>
          <p:cNvPr id="12" name="!!SatzungEnde">
            <a:extLst>
              <a:ext uri="{FF2B5EF4-FFF2-40B4-BE49-F238E27FC236}">
                <a16:creationId xmlns:a16="http://schemas.microsoft.com/office/drawing/2014/main" id="{21F4BC5B-D317-5C52-A689-3F6C72604A14}"/>
              </a:ext>
            </a:extLst>
          </p:cNvPr>
          <p:cNvSpPr txBox="1"/>
          <p:nvPr/>
        </p:nvSpPr>
        <p:spPr>
          <a:xfrm>
            <a:off x="-751234" y="4523763"/>
            <a:ext cx="388248" cy="707886"/>
          </a:xfrm>
          <a:prstGeom prst="rect">
            <a:avLst/>
          </a:prstGeom>
          <a:noFill/>
        </p:spPr>
        <p:txBody>
          <a:bodyPr wrap="none" rtlCol="0">
            <a:spAutoFit/>
          </a:bodyPr>
          <a:lstStyle/>
          <a:p>
            <a:r>
              <a:rPr lang="de-DE" sz="4000" dirty="0">
                <a:solidFill>
                  <a:schemeClr val="tx2"/>
                </a:solidFill>
                <a:latin typeface="Secca KjG" panose="020B0503030003020504" pitchFamily="34" charset="0"/>
              </a:rPr>
              <a:t>“</a:t>
            </a:r>
          </a:p>
        </p:txBody>
      </p:sp>
      <p:pic>
        <p:nvPicPr>
          <p:cNvPr id="7" name="Grafik 6">
            <a:extLst>
              <a:ext uri="{FF2B5EF4-FFF2-40B4-BE49-F238E27FC236}">
                <a16:creationId xmlns:a16="http://schemas.microsoft.com/office/drawing/2014/main" id="{AE8AA85E-6406-2C50-E0FF-342312B8C00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251919">
            <a:off x="11663056" y="-3477268"/>
            <a:ext cx="5474426" cy="4134080"/>
          </a:xfrm>
          <a:prstGeom prst="rect">
            <a:avLst/>
          </a:prstGeom>
        </p:spPr>
      </p:pic>
      <p:sp>
        <p:nvSpPr>
          <p:cNvPr id="10" name="Textfeld 9">
            <a:extLst>
              <a:ext uri="{FF2B5EF4-FFF2-40B4-BE49-F238E27FC236}">
                <a16:creationId xmlns:a16="http://schemas.microsoft.com/office/drawing/2014/main" id="{321B3405-9530-32B7-600F-3525F2B65234}"/>
              </a:ext>
            </a:extLst>
          </p:cNvPr>
          <p:cNvSpPr txBox="1"/>
          <p:nvPr/>
        </p:nvSpPr>
        <p:spPr>
          <a:xfrm rot="5400000">
            <a:off x="8845303" y="3433726"/>
            <a:ext cx="5926688" cy="646331"/>
          </a:xfrm>
          <a:prstGeom prst="rect">
            <a:avLst/>
          </a:prstGeom>
          <a:noFill/>
        </p:spPr>
        <p:txBody>
          <a:bodyPr wrap="square" rtlCol="0">
            <a:spAutoFit/>
          </a:bodyPr>
          <a:lstStyle/>
          <a:p>
            <a:r>
              <a:rPr lang="de-DE" sz="3600" b="1" dirty="0">
                <a:solidFill>
                  <a:schemeClr val="bg1"/>
                </a:solidFill>
                <a:latin typeface="Secca KjG" panose="020B0503030003020504" pitchFamily="34" charset="0"/>
              </a:rPr>
              <a:t>Mitgliederverwaltung 2026</a:t>
            </a:r>
            <a:endParaRPr lang="de-DE" sz="3200" b="1" dirty="0">
              <a:solidFill>
                <a:schemeClr val="bg1"/>
              </a:solidFill>
              <a:latin typeface="Secca KjG" panose="020B0503030003020504" pitchFamily="34" charset="0"/>
            </a:endParaRPr>
          </a:p>
        </p:txBody>
      </p:sp>
      <p:sp>
        <p:nvSpPr>
          <p:cNvPr id="25" name="!!Überschrift">
            <a:extLst>
              <a:ext uri="{FF2B5EF4-FFF2-40B4-BE49-F238E27FC236}">
                <a16:creationId xmlns:a16="http://schemas.microsoft.com/office/drawing/2014/main" id="{DAE7CB15-9A49-F001-96EE-D0406B8E2EE1}"/>
              </a:ext>
            </a:extLst>
          </p:cNvPr>
          <p:cNvSpPr txBox="1"/>
          <p:nvPr/>
        </p:nvSpPr>
        <p:spPr>
          <a:xfrm>
            <a:off x="979850" y="137764"/>
            <a:ext cx="10329577" cy="923330"/>
          </a:xfrm>
          <a:prstGeom prst="rect">
            <a:avLst/>
          </a:prstGeom>
          <a:noFill/>
        </p:spPr>
        <p:txBody>
          <a:bodyPr wrap="square" rtlCol="0">
            <a:spAutoFit/>
          </a:bodyPr>
          <a:lstStyle/>
          <a:p>
            <a:r>
              <a:rPr lang="de-DE" sz="5400" b="1" dirty="0">
                <a:solidFill>
                  <a:schemeClr val="bg1"/>
                </a:solidFill>
                <a:latin typeface="Secca KjG" panose="020B0503030003020504" pitchFamily="34" charset="0"/>
              </a:rPr>
              <a:t>Mitgliedsbeitrag</a:t>
            </a:r>
          </a:p>
        </p:txBody>
      </p:sp>
      <p:pic>
        <p:nvPicPr>
          <p:cNvPr id="36" name="Grafik 35">
            <a:extLst>
              <a:ext uri="{FF2B5EF4-FFF2-40B4-BE49-F238E27FC236}">
                <a16:creationId xmlns:a16="http://schemas.microsoft.com/office/drawing/2014/main" id="{7976A0EA-51CD-0D16-C40C-CE11F971DDC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98405" y="5644022"/>
            <a:ext cx="7410994" cy="6656171"/>
          </a:xfrm>
          <a:prstGeom prst="rect">
            <a:avLst/>
          </a:prstGeom>
        </p:spPr>
      </p:pic>
      <p:pic>
        <p:nvPicPr>
          <p:cNvPr id="37" name="Grafik 36">
            <a:extLst>
              <a:ext uri="{FF2B5EF4-FFF2-40B4-BE49-F238E27FC236}">
                <a16:creationId xmlns:a16="http://schemas.microsoft.com/office/drawing/2014/main" id="{AF986939-EE60-4757-E1A0-07BC72D8B0C5}"/>
              </a:ext>
            </a:extLst>
          </p:cNvPr>
          <p:cNvPicPr>
            <a:picLocks noChangeAspect="1"/>
          </p:cNvPicPr>
          <p:nvPr/>
        </p:nvPicPr>
        <p:blipFill>
          <a:blip r:embed="rId5"/>
          <a:stretch>
            <a:fillRect/>
          </a:stretch>
        </p:blipFill>
        <p:spPr>
          <a:xfrm>
            <a:off x="8733365" y="7610427"/>
            <a:ext cx="3199192" cy="876300"/>
          </a:xfrm>
          <a:prstGeom prst="rect">
            <a:avLst/>
          </a:prstGeom>
        </p:spPr>
      </p:pic>
      <p:pic>
        <p:nvPicPr>
          <p:cNvPr id="38" name="Grafik 37">
            <a:extLst>
              <a:ext uri="{FF2B5EF4-FFF2-40B4-BE49-F238E27FC236}">
                <a16:creationId xmlns:a16="http://schemas.microsoft.com/office/drawing/2014/main" id="{25C5FED8-106E-40AB-A33E-5D9F3778A1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18068" y="6908092"/>
            <a:ext cx="7772400" cy="784117"/>
          </a:xfrm>
          <a:prstGeom prst="rect">
            <a:avLst/>
          </a:prstGeom>
        </p:spPr>
      </p:pic>
      <p:sp>
        <p:nvSpPr>
          <p:cNvPr id="5" name="Rechteck 4">
            <a:extLst>
              <a:ext uri="{FF2B5EF4-FFF2-40B4-BE49-F238E27FC236}">
                <a16:creationId xmlns:a16="http://schemas.microsoft.com/office/drawing/2014/main" id="{03BC2656-2D1D-D630-59AF-3469EFF5461D}"/>
              </a:ext>
            </a:extLst>
          </p:cNvPr>
          <p:cNvSpPr>
            <a:spLocks noGrp="1" noRot="1" noMove="1" noResize="1" noEditPoints="1" noAdjustHandles="1" noChangeArrowheads="1" noChangeShapeType="1"/>
          </p:cNvSpPr>
          <p:nvPr/>
        </p:nvSpPr>
        <p:spPr>
          <a:xfrm>
            <a:off x="-1" y="0"/>
            <a:ext cx="873212" cy="6858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descr="Geld mit einfarbiger Füllung">
            <a:extLst>
              <a:ext uri="{FF2B5EF4-FFF2-40B4-BE49-F238E27FC236}">
                <a16:creationId xmlns:a16="http://schemas.microsoft.com/office/drawing/2014/main" id="{6196B181-51B2-BF05-9C11-26C058F48E0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3402" y="3111477"/>
            <a:ext cx="794518" cy="794518"/>
          </a:xfrm>
          <a:prstGeom prst="rect">
            <a:avLst/>
          </a:prstGeom>
        </p:spPr>
      </p:pic>
      <p:pic>
        <p:nvPicPr>
          <p:cNvPr id="19" name="Grafik 18" descr="Schild mit einfarbiger Füllung">
            <a:extLst>
              <a:ext uri="{FF2B5EF4-FFF2-40B4-BE49-F238E27FC236}">
                <a16:creationId xmlns:a16="http://schemas.microsoft.com/office/drawing/2014/main" id="{FB5B5D98-CD82-E755-BC22-1A9CC7F3B68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3402" y="4063881"/>
            <a:ext cx="794518" cy="794518"/>
          </a:xfrm>
          <a:prstGeom prst="rect">
            <a:avLst/>
          </a:prstGeom>
        </p:spPr>
      </p:pic>
      <p:pic>
        <p:nvPicPr>
          <p:cNvPr id="17" name="Grafik 16" descr="Neu mit einfarbiger Füllung">
            <a:extLst>
              <a:ext uri="{FF2B5EF4-FFF2-40B4-BE49-F238E27FC236}">
                <a16:creationId xmlns:a16="http://schemas.microsoft.com/office/drawing/2014/main" id="{646076D2-5E45-72E6-4A1B-890A3A5FE4C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3402" y="5016285"/>
            <a:ext cx="794518" cy="794518"/>
          </a:xfrm>
          <a:prstGeom prst="rect">
            <a:avLst/>
          </a:prstGeom>
        </p:spPr>
      </p:pic>
      <p:pic>
        <p:nvPicPr>
          <p:cNvPr id="15" name="Grafik 14" descr="Tanzschritte mit einfarbiger Füllung">
            <a:extLst>
              <a:ext uri="{FF2B5EF4-FFF2-40B4-BE49-F238E27FC236}">
                <a16:creationId xmlns:a16="http://schemas.microsoft.com/office/drawing/2014/main" id="{CB3DFECA-5C84-A6F0-BDAD-2073A8A02FD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3402" y="5968687"/>
            <a:ext cx="794518" cy="794518"/>
          </a:xfrm>
          <a:prstGeom prst="rect">
            <a:avLst/>
          </a:prstGeom>
        </p:spPr>
      </p:pic>
      <p:pic>
        <p:nvPicPr>
          <p:cNvPr id="9" name="Grafik 8" descr="Gruppenerfolg mit einfarbiger Füllung">
            <a:extLst>
              <a:ext uri="{FF2B5EF4-FFF2-40B4-BE49-F238E27FC236}">
                <a16:creationId xmlns:a16="http://schemas.microsoft.com/office/drawing/2014/main" id="{3E4220F5-4FD3-1444-F8C6-77A780D55F09}"/>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3402" y="2159073"/>
            <a:ext cx="794518" cy="794518"/>
          </a:xfrm>
          <a:prstGeom prst="rect">
            <a:avLst/>
          </a:prstGeom>
        </p:spPr>
      </p:pic>
      <p:pic>
        <p:nvPicPr>
          <p:cNvPr id="2" name="Grafik 1" descr="Kommentar (wichtig) mit einfarbiger Füllung">
            <a:extLst>
              <a:ext uri="{FF2B5EF4-FFF2-40B4-BE49-F238E27FC236}">
                <a16:creationId xmlns:a16="http://schemas.microsoft.com/office/drawing/2014/main" id="{E6CC35C2-09E6-47CC-AF23-E051C77D6A0C}"/>
              </a:ext>
            </a:extLst>
          </p:cNvPr>
          <p:cNvPicPr>
            <a:picLocks noChangeAspect="1"/>
          </p:cNvPicPr>
          <p:nvPr/>
        </p:nvPicPr>
        <p:blipFill>
          <a:blip>
            <a:extLst>
              <a:ext uri="{96DAC541-7B7A-43D3-8B79-37D633B846F1}">
                <asvg:svgBlip xmlns:asvg="http://schemas.microsoft.com/office/drawing/2016/SVG/main" r:embed="rId12"/>
              </a:ext>
            </a:extLst>
          </a:blip>
          <a:srcRect/>
          <a:stretch/>
        </p:blipFill>
        <p:spPr>
          <a:xfrm>
            <a:off x="33402" y="1206669"/>
            <a:ext cx="794518" cy="794518"/>
          </a:xfrm>
          <a:prstGeom prst="rect">
            <a:avLst/>
          </a:prstGeom>
        </p:spPr>
      </p:pic>
      <p:sp>
        <p:nvSpPr>
          <p:cNvPr id="8" name="Rechteck 7">
            <a:extLst>
              <a:ext uri="{FF2B5EF4-FFF2-40B4-BE49-F238E27FC236}">
                <a16:creationId xmlns:a16="http://schemas.microsoft.com/office/drawing/2014/main" id="{D3D2909C-C6D3-26A8-6660-5A1790F4325F}"/>
              </a:ext>
            </a:extLst>
          </p:cNvPr>
          <p:cNvSpPr/>
          <p:nvPr/>
        </p:nvSpPr>
        <p:spPr>
          <a:xfrm>
            <a:off x="1349829" y="1611086"/>
            <a:ext cx="1828800" cy="150039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DE" sz="2000" dirty="0">
                <a:latin typeface="Secca KjG" panose="020B0503030003020504" pitchFamily="34" charset="0"/>
              </a:rPr>
              <a:t>Mitglied</a:t>
            </a:r>
          </a:p>
          <a:p>
            <a:pPr algn="ctr"/>
            <a:endParaRPr lang="de-DE" sz="2000" dirty="0">
              <a:latin typeface="Secca KjG" panose="020B0503030003020504" pitchFamily="34" charset="0"/>
            </a:endParaRPr>
          </a:p>
          <a:p>
            <a:pPr algn="ctr"/>
            <a:r>
              <a:rPr lang="de-DE" sz="1200" dirty="0">
                <a:latin typeface="Secca KjG" panose="020B0503030003020504" pitchFamily="34" charset="0"/>
              </a:rPr>
              <a:t>zahlt an Ortsgruppe</a:t>
            </a:r>
          </a:p>
          <a:p>
            <a:pPr algn="ctr"/>
            <a:r>
              <a:rPr lang="de-DE" sz="1400" dirty="0">
                <a:latin typeface="Secca KjG" panose="020B0503030003020504" pitchFamily="34" charset="0"/>
              </a:rPr>
              <a:t>Höhe legt die MV fest</a:t>
            </a:r>
          </a:p>
        </p:txBody>
      </p:sp>
      <p:sp>
        <p:nvSpPr>
          <p:cNvPr id="13" name="Rechteck 12">
            <a:extLst>
              <a:ext uri="{FF2B5EF4-FFF2-40B4-BE49-F238E27FC236}">
                <a16:creationId xmlns:a16="http://schemas.microsoft.com/office/drawing/2014/main" id="{157E1FDC-8FEF-B51B-5C2D-84A3268B0540}"/>
              </a:ext>
            </a:extLst>
          </p:cNvPr>
          <p:cNvSpPr/>
          <p:nvPr/>
        </p:nvSpPr>
        <p:spPr>
          <a:xfrm>
            <a:off x="3996509" y="1611086"/>
            <a:ext cx="1828800" cy="150039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2000" dirty="0">
                <a:latin typeface="Secca KjG" panose="020B0503030003020504" pitchFamily="34" charset="0"/>
              </a:rPr>
              <a:t>Ortsgruppe</a:t>
            </a:r>
          </a:p>
          <a:p>
            <a:pPr algn="ctr"/>
            <a:endParaRPr lang="de-DE" sz="1400" dirty="0">
              <a:latin typeface="Secca KjG" panose="020B0503030003020504" pitchFamily="34" charset="0"/>
            </a:endParaRPr>
          </a:p>
          <a:p>
            <a:pPr algn="ctr"/>
            <a:r>
              <a:rPr lang="de-DE" sz="1200" dirty="0">
                <a:latin typeface="Secca KjG" panose="020B0503030003020504" pitchFamily="34" charset="0"/>
              </a:rPr>
              <a:t>zahlt an Diözesanverband</a:t>
            </a:r>
          </a:p>
          <a:p>
            <a:pPr algn="ctr"/>
            <a:r>
              <a:rPr lang="de-DE" sz="1400" dirty="0">
                <a:latin typeface="Secca KjG" panose="020B0503030003020504" pitchFamily="34" charset="0"/>
              </a:rPr>
              <a:t>25€/Person</a:t>
            </a:r>
          </a:p>
          <a:p>
            <a:pPr algn="ctr"/>
            <a:r>
              <a:rPr lang="de-DE" sz="1400" dirty="0">
                <a:latin typeface="Secca KjG" panose="020B0503030003020504" pitchFamily="34" charset="0"/>
              </a:rPr>
              <a:t>45€/Familie</a:t>
            </a:r>
            <a:endParaRPr lang="de-DE" sz="2000" dirty="0">
              <a:latin typeface="Secca KjG" panose="020B0503030003020504" pitchFamily="34" charset="0"/>
            </a:endParaRPr>
          </a:p>
        </p:txBody>
      </p:sp>
      <p:sp>
        <p:nvSpPr>
          <p:cNvPr id="18" name="Rechteck 17">
            <a:extLst>
              <a:ext uri="{FF2B5EF4-FFF2-40B4-BE49-F238E27FC236}">
                <a16:creationId xmlns:a16="http://schemas.microsoft.com/office/drawing/2014/main" id="{716C1641-2F3B-ED7A-0B38-E51684506B1D}"/>
              </a:ext>
            </a:extLst>
          </p:cNvPr>
          <p:cNvSpPr/>
          <p:nvPr/>
        </p:nvSpPr>
        <p:spPr>
          <a:xfrm>
            <a:off x="6643188" y="1582338"/>
            <a:ext cx="1978297" cy="150039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2000" dirty="0">
                <a:latin typeface="Secca KjG" panose="020B0503030003020504" pitchFamily="34" charset="0"/>
              </a:rPr>
              <a:t>DV Freiburg</a:t>
            </a:r>
          </a:p>
          <a:p>
            <a:pPr algn="ctr"/>
            <a:endParaRPr lang="de-DE" sz="2000" dirty="0">
              <a:latin typeface="Secca KjG" panose="020B0503030003020504" pitchFamily="34" charset="0"/>
            </a:endParaRPr>
          </a:p>
          <a:p>
            <a:pPr algn="ctr"/>
            <a:r>
              <a:rPr lang="de-DE" sz="1200" dirty="0">
                <a:latin typeface="Secca KjG" panose="020B0503030003020504" pitchFamily="34" charset="0"/>
              </a:rPr>
              <a:t>zahlt an Bundesverband</a:t>
            </a:r>
          </a:p>
          <a:p>
            <a:pPr algn="ctr"/>
            <a:r>
              <a:rPr lang="de-DE" sz="1200" dirty="0">
                <a:latin typeface="Secca KjG" panose="020B0503030003020504" pitchFamily="34" charset="0"/>
              </a:rPr>
              <a:t>zahlt an Kooperationen</a:t>
            </a:r>
          </a:p>
        </p:txBody>
      </p:sp>
      <p:sp>
        <p:nvSpPr>
          <p:cNvPr id="26" name="Rechteck 25">
            <a:extLst>
              <a:ext uri="{FF2B5EF4-FFF2-40B4-BE49-F238E27FC236}">
                <a16:creationId xmlns:a16="http://schemas.microsoft.com/office/drawing/2014/main" id="{6E1FF2C4-4300-E8C0-5788-E84FB759D37C}"/>
              </a:ext>
            </a:extLst>
          </p:cNvPr>
          <p:cNvSpPr/>
          <p:nvPr/>
        </p:nvSpPr>
        <p:spPr>
          <a:xfrm>
            <a:off x="9331130" y="1107111"/>
            <a:ext cx="1978297" cy="730929"/>
          </a:xfrm>
          <a:prstGeom prst="rect">
            <a:avLst/>
          </a:prstGeom>
          <a:solidFill>
            <a:srgbClr val="EF7FA4"/>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DE" sz="2000" dirty="0">
                <a:latin typeface="Secca KjG" panose="020B0503030003020504" pitchFamily="34" charset="0"/>
              </a:rPr>
              <a:t>Bundesverband</a:t>
            </a:r>
          </a:p>
        </p:txBody>
      </p:sp>
      <p:sp>
        <p:nvSpPr>
          <p:cNvPr id="28" name="Pfeil: nach rechts 27">
            <a:extLst>
              <a:ext uri="{FF2B5EF4-FFF2-40B4-BE49-F238E27FC236}">
                <a16:creationId xmlns:a16="http://schemas.microsoft.com/office/drawing/2014/main" id="{9CED286C-22F2-6458-F668-72660BEC8815}"/>
              </a:ext>
            </a:extLst>
          </p:cNvPr>
          <p:cNvSpPr/>
          <p:nvPr/>
        </p:nvSpPr>
        <p:spPr>
          <a:xfrm>
            <a:off x="3120697" y="2159073"/>
            <a:ext cx="817879" cy="453498"/>
          </a:xfrm>
          <a:prstGeom prst="rightArrow">
            <a:avLst>
              <a:gd name="adj1" fmla="val 100000"/>
              <a:gd name="adj2" fmla="val 5960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rechts 28">
            <a:extLst>
              <a:ext uri="{FF2B5EF4-FFF2-40B4-BE49-F238E27FC236}">
                <a16:creationId xmlns:a16="http://schemas.microsoft.com/office/drawing/2014/main" id="{21C02F69-96A0-2031-F97D-C4F0E6A646C4}"/>
              </a:ext>
            </a:extLst>
          </p:cNvPr>
          <p:cNvSpPr/>
          <p:nvPr/>
        </p:nvSpPr>
        <p:spPr>
          <a:xfrm>
            <a:off x="5798405" y="2134532"/>
            <a:ext cx="817879" cy="453498"/>
          </a:xfrm>
          <a:prstGeom prst="rightArrow">
            <a:avLst>
              <a:gd name="adj1" fmla="val 100000"/>
              <a:gd name="adj2" fmla="val 59602"/>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30" name="Pfeil: nach rechts 29">
            <a:extLst>
              <a:ext uri="{FF2B5EF4-FFF2-40B4-BE49-F238E27FC236}">
                <a16:creationId xmlns:a16="http://schemas.microsoft.com/office/drawing/2014/main" id="{7A7074C6-1B7E-F0F2-50F1-52A53EB699C7}"/>
              </a:ext>
            </a:extLst>
          </p:cNvPr>
          <p:cNvSpPr/>
          <p:nvPr/>
        </p:nvSpPr>
        <p:spPr>
          <a:xfrm>
            <a:off x="8456765" y="2117681"/>
            <a:ext cx="817879" cy="453498"/>
          </a:xfrm>
          <a:prstGeom prst="rightArrow">
            <a:avLst>
              <a:gd name="adj1" fmla="val 100000"/>
              <a:gd name="adj2" fmla="val 5960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41FFAA42-38D9-4269-B50A-FAC25E276DFC}"/>
              </a:ext>
            </a:extLst>
          </p:cNvPr>
          <p:cNvSpPr/>
          <p:nvPr/>
        </p:nvSpPr>
        <p:spPr>
          <a:xfrm>
            <a:off x="9331130" y="1948890"/>
            <a:ext cx="1978297" cy="730929"/>
          </a:xfrm>
          <a:prstGeom prst="rect">
            <a:avLst/>
          </a:prstGeom>
          <a:solidFill>
            <a:srgbClr val="EF7FA4"/>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DE" sz="2000" dirty="0">
                <a:latin typeface="Secca KjG" panose="020B0503030003020504" pitchFamily="34" charset="0"/>
              </a:rPr>
              <a:t>Kooperationen</a:t>
            </a:r>
          </a:p>
        </p:txBody>
      </p:sp>
      <p:sp>
        <p:nvSpPr>
          <p:cNvPr id="41" name="Rechteck 40">
            <a:extLst>
              <a:ext uri="{FF2B5EF4-FFF2-40B4-BE49-F238E27FC236}">
                <a16:creationId xmlns:a16="http://schemas.microsoft.com/office/drawing/2014/main" id="{28587910-F997-E46C-2E43-FDE1E00214F9}"/>
              </a:ext>
            </a:extLst>
          </p:cNvPr>
          <p:cNvSpPr/>
          <p:nvPr/>
        </p:nvSpPr>
        <p:spPr>
          <a:xfrm>
            <a:off x="9331129" y="2790668"/>
            <a:ext cx="1978297" cy="730929"/>
          </a:xfrm>
          <a:prstGeom prst="rect">
            <a:avLst/>
          </a:prstGeom>
          <a:solidFill>
            <a:srgbClr val="EF7FA4"/>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DE" sz="2000" dirty="0" err="1">
                <a:latin typeface="Secca KjG" panose="020B0503030003020504" pitchFamily="34" charset="0"/>
              </a:rPr>
              <a:t>Solifond</a:t>
            </a:r>
            <a:endParaRPr lang="de-DE" sz="2000" dirty="0">
              <a:latin typeface="Secca KjG" panose="020B0503030003020504" pitchFamily="34" charset="0"/>
            </a:endParaRPr>
          </a:p>
        </p:txBody>
      </p:sp>
      <p:sp>
        <p:nvSpPr>
          <p:cNvPr id="43" name="Text 15">
            <a:extLst>
              <a:ext uri="{FF2B5EF4-FFF2-40B4-BE49-F238E27FC236}">
                <a16:creationId xmlns:a16="http://schemas.microsoft.com/office/drawing/2014/main" id="{8B310159-0AE7-5C5F-7670-A0439C2981BF}"/>
              </a:ext>
            </a:extLst>
          </p:cNvPr>
          <p:cNvSpPr/>
          <p:nvPr/>
        </p:nvSpPr>
        <p:spPr>
          <a:xfrm>
            <a:off x="1349830" y="4103534"/>
            <a:ext cx="9959596" cy="1262924"/>
          </a:xfrm>
          <a:prstGeom prst="rect">
            <a:avLst/>
          </a:prstGeom>
          <a:noFill/>
          <a:ln/>
        </p:spPr>
        <p:txBody>
          <a:bodyPr wrap="square" rtlCol="0" anchor="ctr"/>
          <a:lstStyle/>
          <a:p>
            <a:pPr marL="0" indent="0">
              <a:buNone/>
            </a:pPr>
            <a:r>
              <a:rPr lang="en-US" sz="2400" dirty="0">
                <a:solidFill>
                  <a:schemeClr val="bg1"/>
                </a:solidFill>
                <a:latin typeface="Secca KjG" panose="020B0503030003020504" pitchFamily="34" charset="0"/>
                <a:ea typeface="Calibri" pitchFamily="34" charset="-122"/>
                <a:cs typeface="Calibri" pitchFamily="34" charset="-120"/>
              </a:rPr>
              <a:t>Bildungsangebote · Website-Hosting · Nextcloud · Menstruationsprodukte · KjG-Referent*in vor Ort · Solifonds · Kooperationszuschüsse · Förderverein</a:t>
            </a:r>
            <a:endParaRPr lang="en-US" sz="2400" dirty="0">
              <a:solidFill>
                <a:schemeClr val="bg1"/>
              </a:solidFill>
              <a:latin typeface="Secca KjG" panose="020B0503030003020504" pitchFamily="34" charset="0"/>
            </a:endParaRPr>
          </a:p>
        </p:txBody>
      </p:sp>
      <p:sp>
        <p:nvSpPr>
          <p:cNvPr id="44" name="Textfeld 43">
            <a:extLst>
              <a:ext uri="{FF2B5EF4-FFF2-40B4-BE49-F238E27FC236}">
                <a16:creationId xmlns:a16="http://schemas.microsoft.com/office/drawing/2014/main" id="{2991B60A-12B2-72EC-1605-955EBE0CAD5F}"/>
              </a:ext>
            </a:extLst>
          </p:cNvPr>
          <p:cNvSpPr txBox="1"/>
          <p:nvPr/>
        </p:nvSpPr>
        <p:spPr>
          <a:xfrm>
            <a:off x="1349829" y="3802271"/>
            <a:ext cx="8733481" cy="523220"/>
          </a:xfrm>
          <a:prstGeom prst="rect">
            <a:avLst/>
          </a:prstGeom>
          <a:noFill/>
        </p:spPr>
        <p:txBody>
          <a:bodyPr wrap="none" rtlCol="0">
            <a:spAutoFit/>
          </a:bodyPr>
          <a:lstStyle/>
          <a:p>
            <a:r>
              <a:rPr lang="de-DE" sz="2800" b="1" dirty="0">
                <a:solidFill>
                  <a:schemeClr val="bg1"/>
                </a:solidFill>
                <a:latin typeface="Secca KjG" panose="020B0503030003020504" pitchFamily="34" charset="0"/>
              </a:rPr>
              <a:t>Was bekommt eure Ortsgruppe für den Mitgliedsbeitrag?</a:t>
            </a:r>
          </a:p>
        </p:txBody>
      </p:sp>
    </p:spTree>
    <p:extLst>
      <p:ext uri="{BB962C8B-B14F-4D97-AF65-F5344CB8AC3E}">
        <p14:creationId xmlns:p14="http://schemas.microsoft.com/office/powerpoint/2010/main" val="1521147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par>
                          <p:cTn id="47" fill="hold">
                            <p:stCondLst>
                              <p:cond delay="1000"/>
                            </p:stCondLst>
                            <p:childTnLst>
                              <p:par>
                                <p:cTn id="48" presetID="22" presetClass="entr" presetSubtype="1"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up)">
                                      <p:cBhvr>
                                        <p:cTn id="50" dur="10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1" grpId="0"/>
      <p:bldP spid="12" grpId="0"/>
      <p:bldP spid="13" grpId="0" animBg="1"/>
      <p:bldP spid="18" grpId="0" animBg="1"/>
      <p:bldP spid="26" grpId="0" animBg="1"/>
      <p:bldP spid="28" grpId="0" animBg="1"/>
      <p:bldP spid="29" grpId="0" animBg="1"/>
      <p:bldP spid="30" grpId="0" animBg="1"/>
      <p:bldP spid="31" grpId="0" animBg="1"/>
      <p:bldP spid="41" grpId="0" animBg="1"/>
      <p:bldP spid="43" grpId="0" animBg="1"/>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A633B-BD6B-ABE8-1145-E488E222E049}"/>
            </a:ext>
          </a:extLst>
        </p:cNvPr>
        <p:cNvGrpSpPr/>
        <p:nvPr/>
      </p:nvGrpSpPr>
      <p:grpSpPr>
        <a:xfrm>
          <a:off x="0" y="0"/>
          <a:ext cx="0" cy="0"/>
          <a:chOff x="0" y="0"/>
          <a:chExt cx="0" cy="0"/>
        </a:xfrm>
      </p:grpSpPr>
      <p:sp>
        <p:nvSpPr>
          <p:cNvPr id="4" name="Inhaltsplatzhalter 31">
            <a:extLst>
              <a:ext uri="{FF2B5EF4-FFF2-40B4-BE49-F238E27FC236}">
                <a16:creationId xmlns:a16="http://schemas.microsoft.com/office/drawing/2014/main" id="{043FB9F2-EB97-D418-6DB9-18783ACEDCD8}"/>
              </a:ext>
            </a:extLst>
          </p:cNvPr>
          <p:cNvSpPr txBox="1">
            <a:spLocks noGrp="1" noRot="1" noMove="1" noResize="1" noEditPoints="1" noAdjustHandles="1" noChangeArrowheads="1" noChangeShapeType="1"/>
          </p:cNvSpPr>
          <p:nvPr/>
        </p:nvSpPr>
        <p:spPr>
          <a:xfrm>
            <a:off x="140042" y="0"/>
            <a:ext cx="12051958" cy="6858000"/>
          </a:xfrm>
          <a:prstGeom prst="rect">
            <a:avLst/>
          </a:prstGeom>
          <a:solidFill>
            <a:schemeClr val="accent1"/>
          </a:solidFill>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de-DE" dirty="0"/>
              <a:t>   </a:t>
            </a:r>
          </a:p>
        </p:txBody>
      </p:sp>
      <p:pic>
        <p:nvPicPr>
          <p:cNvPr id="7" name="Grafik 6">
            <a:extLst>
              <a:ext uri="{FF2B5EF4-FFF2-40B4-BE49-F238E27FC236}">
                <a16:creationId xmlns:a16="http://schemas.microsoft.com/office/drawing/2014/main" id="{A9C7F315-0D48-F83C-DB06-3BDA940826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251919">
            <a:off x="11663056" y="-3477268"/>
            <a:ext cx="5474426" cy="4134080"/>
          </a:xfrm>
          <a:prstGeom prst="rect">
            <a:avLst/>
          </a:prstGeom>
        </p:spPr>
      </p:pic>
      <p:sp>
        <p:nvSpPr>
          <p:cNvPr id="10" name="Textfeld 9">
            <a:extLst>
              <a:ext uri="{FF2B5EF4-FFF2-40B4-BE49-F238E27FC236}">
                <a16:creationId xmlns:a16="http://schemas.microsoft.com/office/drawing/2014/main" id="{04ECEC10-8131-DCD7-F038-DE0D08F47753}"/>
              </a:ext>
            </a:extLst>
          </p:cNvPr>
          <p:cNvSpPr txBox="1"/>
          <p:nvPr/>
        </p:nvSpPr>
        <p:spPr>
          <a:xfrm rot="5400000">
            <a:off x="8845303" y="3433726"/>
            <a:ext cx="5926688" cy="646331"/>
          </a:xfrm>
          <a:prstGeom prst="rect">
            <a:avLst/>
          </a:prstGeom>
          <a:noFill/>
        </p:spPr>
        <p:txBody>
          <a:bodyPr wrap="square" rtlCol="0">
            <a:spAutoFit/>
          </a:bodyPr>
          <a:lstStyle/>
          <a:p>
            <a:r>
              <a:rPr lang="de-DE" sz="3600" b="1" dirty="0">
                <a:solidFill>
                  <a:schemeClr val="bg1"/>
                </a:solidFill>
                <a:latin typeface="Secca KjG" panose="020B0503030003020504" pitchFamily="34" charset="0"/>
              </a:rPr>
              <a:t>Mitgliederverwaltung 2026</a:t>
            </a:r>
            <a:endParaRPr lang="de-DE" sz="3200" b="1" dirty="0">
              <a:solidFill>
                <a:schemeClr val="bg1"/>
              </a:solidFill>
              <a:latin typeface="Secca KjG" panose="020B0503030003020504" pitchFamily="34" charset="0"/>
            </a:endParaRPr>
          </a:p>
        </p:txBody>
      </p:sp>
      <p:sp>
        <p:nvSpPr>
          <p:cNvPr id="25" name="!!Überschrift">
            <a:extLst>
              <a:ext uri="{FF2B5EF4-FFF2-40B4-BE49-F238E27FC236}">
                <a16:creationId xmlns:a16="http://schemas.microsoft.com/office/drawing/2014/main" id="{0B0164CC-CD6B-8B06-1C89-5D3198EEA311}"/>
              </a:ext>
            </a:extLst>
          </p:cNvPr>
          <p:cNvSpPr txBox="1"/>
          <p:nvPr/>
        </p:nvSpPr>
        <p:spPr>
          <a:xfrm>
            <a:off x="979850" y="137764"/>
            <a:ext cx="10329577" cy="923330"/>
          </a:xfrm>
          <a:prstGeom prst="rect">
            <a:avLst/>
          </a:prstGeom>
          <a:noFill/>
        </p:spPr>
        <p:txBody>
          <a:bodyPr wrap="square" rtlCol="0">
            <a:spAutoFit/>
          </a:bodyPr>
          <a:lstStyle/>
          <a:p>
            <a:r>
              <a:rPr lang="de-DE" sz="5400" b="1" dirty="0">
                <a:solidFill>
                  <a:schemeClr val="bg1"/>
                </a:solidFill>
                <a:latin typeface="Secca KjG" panose="020B0503030003020504" pitchFamily="34" charset="0"/>
              </a:rPr>
              <a:t>Wer ist versichert – und wer nicht?</a:t>
            </a:r>
          </a:p>
        </p:txBody>
      </p:sp>
      <p:pic>
        <p:nvPicPr>
          <p:cNvPr id="36" name="Grafik 35">
            <a:extLst>
              <a:ext uri="{FF2B5EF4-FFF2-40B4-BE49-F238E27FC236}">
                <a16:creationId xmlns:a16="http://schemas.microsoft.com/office/drawing/2014/main" id="{F54E7D03-BFAA-0F03-4E85-90DAC8A6CC9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98405" y="5644022"/>
            <a:ext cx="7410994" cy="6656171"/>
          </a:xfrm>
          <a:prstGeom prst="rect">
            <a:avLst/>
          </a:prstGeom>
        </p:spPr>
      </p:pic>
      <p:pic>
        <p:nvPicPr>
          <p:cNvPr id="37" name="Grafik 36">
            <a:extLst>
              <a:ext uri="{FF2B5EF4-FFF2-40B4-BE49-F238E27FC236}">
                <a16:creationId xmlns:a16="http://schemas.microsoft.com/office/drawing/2014/main" id="{4481E713-1D81-A23F-4169-3CD522EAB8D1}"/>
              </a:ext>
            </a:extLst>
          </p:cNvPr>
          <p:cNvPicPr>
            <a:picLocks noChangeAspect="1"/>
          </p:cNvPicPr>
          <p:nvPr/>
        </p:nvPicPr>
        <p:blipFill>
          <a:blip r:embed="rId5"/>
          <a:stretch>
            <a:fillRect/>
          </a:stretch>
        </p:blipFill>
        <p:spPr>
          <a:xfrm>
            <a:off x="8733365" y="7610427"/>
            <a:ext cx="3199192" cy="876300"/>
          </a:xfrm>
          <a:prstGeom prst="rect">
            <a:avLst/>
          </a:prstGeom>
        </p:spPr>
      </p:pic>
      <p:pic>
        <p:nvPicPr>
          <p:cNvPr id="38" name="Grafik 37">
            <a:extLst>
              <a:ext uri="{FF2B5EF4-FFF2-40B4-BE49-F238E27FC236}">
                <a16:creationId xmlns:a16="http://schemas.microsoft.com/office/drawing/2014/main" id="{FB041F49-BA1E-733D-D51E-D9E308CA18A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18068" y="6908092"/>
            <a:ext cx="7772400" cy="784117"/>
          </a:xfrm>
          <a:prstGeom prst="rect">
            <a:avLst/>
          </a:prstGeom>
        </p:spPr>
      </p:pic>
      <p:sp>
        <p:nvSpPr>
          <p:cNvPr id="5" name="Rechteck 4">
            <a:extLst>
              <a:ext uri="{FF2B5EF4-FFF2-40B4-BE49-F238E27FC236}">
                <a16:creationId xmlns:a16="http://schemas.microsoft.com/office/drawing/2014/main" id="{D70D96F0-C1FF-663C-69D7-66C573674D4F}"/>
              </a:ext>
            </a:extLst>
          </p:cNvPr>
          <p:cNvSpPr>
            <a:spLocks noGrp="1" noRot="1" noMove="1" noResize="1" noEditPoints="1" noAdjustHandles="1" noChangeArrowheads="1" noChangeShapeType="1"/>
          </p:cNvSpPr>
          <p:nvPr/>
        </p:nvSpPr>
        <p:spPr>
          <a:xfrm>
            <a:off x="-1" y="0"/>
            <a:ext cx="873212" cy="6858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descr="Geld mit einfarbiger Füllung">
            <a:extLst>
              <a:ext uri="{FF2B5EF4-FFF2-40B4-BE49-F238E27FC236}">
                <a16:creationId xmlns:a16="http://schemas.microsoft.com/office/drawing/2014/main" id="{8D32F445-F853-30DA-9C12-7073C11066E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3402" y="3111477"/>
            <a:ext cx="794518" cy="794518"/>
          </a:xfrm>
          <a:prstGeom prst="rect">
            <a:avLst/>
          </a:prstGeom>
        </p:spPr>
      </p:pic>
      <p:pic>
        <p:nvPicPr>
          <p:cNvPr id="19" name="Grafik 18" descr="Schild mit einfarbiger Füllung">
            <a:extLst>
              <a:ext uri="{FF2B5EF4-FFF2-40B4-BE49-F238E27FC236}">
                <a16:creationId xmlns:a16="http://schemas.microsoft.com/office/drawing/2014/main" id="{5200B598-F720-5572-6692-B8F2E68F32E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3402" y="4063881"/>
            <a:ext cx="794518" cy="794518"/>
          </a:xfrm>
          <a:prstGeom prst="rect">
            <a:avLst/>
          </a:prstGeom>
        </p:spPr>
      </p:pic>
      <p:pic>
        <p:nvPicPr>
          <p:cNvPr id="17" name="Grafik 16" descr="Neu mit einfarbiger Füllung">
            <a:extLst>
              <a:ext uri="{FF2B5EF4-FFF2-40B4-BE49-F238E27FC236}">
                <a16:creationId xmlns:a16="http://schemas.microsoft.com/office/drawing/2014/main" id="{EF866ACA-9F34-890D-4A38-FD02FCB88FF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3402" y="5016285"/>
            <a:ext cx="794518" cy="794518"/>
          </a:xfrm>
          <a:prstGeom prst="rect">
            <a:avLst/>
          </a:prstGeom>
        </p:spPr>
      </p:pic>
      <p:pic>
        <p:nvPicPr>
          <p:cNvPr id="15" name="Grafik 14" descr="Tanzschritte mit einfarbiger Füllung">
            <a:extLst>
              <a:ext uri="{FF2B5EF4-FFF2-40B4-BE49-F238E27FC236}">
                <a16:creationId xmlns:a16="http://schemas.microsoft.com/office/drawing/2014/main" id="{16552A10-F621-42AD-BA02-53AF4D195E33}"/>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3402" y="5968687"/>
            <a:ext cx="794518" cy="794518"/>
          </a:xfrm>
          <a:prstGeom prst="rect">
            <a:avLst/>
          </a:prstGeom>
        </p:spPr>
      </p:pic>
      <p:pic>
        <p:nvPicPr>
          <p:cNvPr id="9" name="Grafik 8" descr="Gruppenerfolg mit einfarbiger Füllung">
            <a:extLst>
              <a:ext uri="{FF2B5EF4-FFF2-40B4-BE49-F238E27FC236}">
                <a16:creationId xmlns:a16="http://schemas.microsoft.com/office/drawing/2014/main" id="{A83CCEFB-42C5-5148-3D6A-5FB5B12BF0F0}"/>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3402" y="2159073"/>
            <a:ext cx="794518" cy="794518"/>
          </a:xfrm>
          <a:prstGeom prst="rect">
            <a:avLst/>
          </a:prstGeom>
        </p:spPr>
      </p:pic>
      <p:pic>
        <p:nvPicPr>
          <p:cNvPr id="2" name="Grafik 1" descr="Kommentar (wichtig) mit einfarbiger Füllung">
            <a:extLst>
              <a:ext uri="{FF2B5EF4-FFF2-40B4-BE49-F238E27FC236}">
                <a16:creationId xmlns:a16="http://schemas.microsoft.com/office/drawing/2014/main" id="{BAB3F984-79AC-D8C9-EA69-9284B723BB78}"/>
              </a:ext>
            </a:extLst>
          </p:cNvPr>
          <p:cNvPicPr>
            <a:picLocks noChangeAspect="1"/>
          </p:cNvPicPr>
          <p:nvPr/>
        </p:nvPicPr>
        <p:blipFill>
          <a:blip>
            <a:extLst>
              <a:ext uri="{96DAC541-7B7A-43D3-8B79-37D633B846F1}">
                <asvg:svgBlip xmlns:asvg="http://schemas.microsoft.com/office/drawing/2016/SVG/main" r:embed="rId12"/>
              </a:ext>
            </a:extLst>
          </a:blip>
          <a:srcRect/>
          <a:stretch/>
        </p:blipFill>
        <p:spPr>
          <a:xfrm>
            <a:off x="33402" y="1206669"/>
            <a:ext cx="794518" cy="794518"/>
          </a:xfrm>
          <a:prstGeom prst="rect">
            <a:avLst/>
          </a:prstGeom>
        </p:spPr>
      </p:pic>
      <p:sp>
        <p:nvSpPr>
          <p:cNvPr id="3" name="Shape 2">
            <a:extLst>
              <a:ext uri="{FF2B5EF4-FFF2-40B4-BE49-F238E27FC236}">
                <a16:creationId xmlns:a16="http://schemas.microsoft.com/office/drawing/2014/main" id="{3696BF67-A0DC-4B20-2F3B-F288C04C27EA}"/>
              </a:ext>
            </a:extLst>
          </p:cNvPr>
          <p:cNvSpPr/>
          <p:nvPr/>
        </p:nvSpPr>
        <p:spPr>
          <a:xfrm>
            <a:off x="1872722" y="1338215"/>
            <a:ext cx="8747672" cy="1239766"/>
          </a:xfrm>
          <a:prstGeom prst="rect">
            <a:avLst/>
          </a:prstGeom>
          <a:solidFill>
            <a:schemeClr val="accent4">
              <a:lumMod val="20000"/>
              <a:lumOff val="80000"/>
            </a:schemeClr>
          </a:solidFill>
          <a:ln w="12700">
            <a:solidFill>
              <a:srgbClr val="C0392B"/>
            </a:solidFill>
            <a:prstDash val="solid"/>
          </a:ln>
        </p:spPr>
        <p:txBody>
          <a:bodyPr/>
          <a:lstStyle/>
          <a:p>
            <a:endParaRPr lang="de-DE"/>
          </a:p>
        </p:txBody>
      </p:sp>
      <p:pic>
        <p:nvPicPr>
          <p:cNvPr id="6" name="Image 0" descr="preencoded.png">
            <a:extLst>
              <a:ext uri="{FF2B5EF4-FFF2-40B4-BE49-F238E27FC236}">
                <a16:creationId xmlns:a16="http://schemas.microsoft.com/office/drawing/2014/main" id="{0DF02B91-3895-163F-826A-642A72C013CD}"/>
              </a:ext>
            </a:extLst>
          </p:cNvPr>
          <p:cNvPicPr>
            <a:picLocks noChangeAspect="1"/>
          </p:cNvPicPr>
          <p:nvPr/>
        </p:nvPicPr>
        <p:blipFill>
          <a:blip r:embed="rId13"/>
          <a:stretch>
            <a:fillRect/>
          </a:stretch>
        </p:blipFill>
        <p:spPr>
          <a:xfrm>
            <a:off x="2110471" y="1553476"/>
            <a:ext cx="809244" cy="809244"/>
          </a:xfrm>
          <a:prstGeom prst="rect">
            <a:avLst/>
          </a:prstGeom>
        </p:spPr>
      </p:pic>
      <p:sp>
        <p:nvSpPr>
          <p:cNvPr id="11" name="Text 3">
            <a:extLst>
              <a:ext uri="{FF2B5EF4-FFF2-40B4-BE49-F238E27FC236}">
                <a16:creationId xmlns:a16="http://schemas.microsoft.com/office/drawing/2014/main" id="{71B737FE-524D-44EE-35D5-39D87DD1AE96}"/>
              </a:ext>
            </a:extLst>
          </p:cNvPr>
          <p:cNvSpPr/>
          <p:nvPr/>
        </p:nvSpPr>
        <p:spPr>
          <a:xfrm>
            <a:off x="3072027" y="1365001"/>
            <a:ext cx="4180388" cy="457200"/>
          </a:xfrm>
          <a:prstGeom prst="rect">
            <a:avLst/>
          </a:prstGeom>
          <a:noFill/>
          <a:ln/>
        </p:spPr>
        <p:txBody>
          <a:bodyPr wrap="square" rtlCol="0" anchor="ctr"/>
          <a:lstStyle/>
          <a:p>
            <a:pPr marL="0" indent="0">
              <a:buNone/>
            </a:pPr>
            <a:r>
              <a:rPr lang="en-US" sz="1600" b="1" dirty="0">
                <a:solidFill>
                  <a:srgbClr val="C0392B"/>
                </a:solidFill>
                <a:latin typeface="Secca KjG" panose="020B0503030003020504" pitchFamily="34" charset="0"/>
                <a:ea typeface="Arial Black" pitchFamily="34" charset="-122"/>
                <a:cs typeface="Arial Black" pitchFamily="34" charset="-120"/>
              </a:rPr>
              <a:t>Nur KjG-Mitglieder sind versichert!</a:t>
            </a:r>
            <a:endParaRPr lang="en-US" sz="1600" dirty="0">
              <a:latin typeface="Secca KjG" panose="020B0503030003020504" pitchFamily="34" charset="0"/>
            </a:endParaRPr>
          </a:p>
        </p:txBody>
      </p:sp>
      <p:sp>
        <p:nvSpPr>
          <p:cNvPr id="12" name="Text 4">
            <a:extLst>
              <a:ext uri="{FF2B5EF4-FFF2-40B4-BE49-F238E27FC236}">
                <a16:creationId xmlns:a16="http://schemas.microsoft.com/office/drawing/2014/main" id="{43078657-E9FE-C370-F83F-25F9F43126A5}"/>
              </a:ext>
            </a:extLst>
          </p:cNvPr>
          <p:cNvSpPr/>
          <p:nvPr/>
        </p:nvSpPr>
        <p:spPr>
          <a:xfrm>
            <a:off x="3072027" y="1861054"/>
            <a:ext cx="7396055" cy="548640"/>
          </a:xfrm>
          <a:prstGeom prst="rect">
            <a:avLst/>
          </a:prstGeom>
          <a:noFill/>
          <a:ln/>
        </p:spPr>
        <p:txBody>
          <a:bodyPr wrap="square" rtlCol="0" anchor="ctr"/>
          <a:lstStyle/>
          <a:p>
            <a:pPr marL="0" indent="0">
              <a:buNone/>
            </a:pPr>
            <a:r>
              <a:rPr lang="en-US" sz="1600" dirty="0">
                <a:solidFill>
                  <a:srgbClr val="1C2833"/>
                </a:solidFill>
                <a:latin typeface="Secca KjG" panose="020B0503030003020504" pitchFamily="34" charset="0"/>
                <a:ea typeface="Calibri" pitchFamily="34" charset="-122"/>
                <a:cs typeface="Calibri" pitchFamily="34" charset="-120"/>
              </a:rPr>
              <a:t>Leitende, Küchenhelfer*innen und alle, die regelmäßig aktiv sind, aber nicht als Mitglied eingetragen sind, sind im </a:t>
            </a:r>
            <a:r>
              <a:rPr lang="en-US" sz="1600" dirty="0" err="1">
                <a:solidFill>
                  <a:srgbClr val="1C2833"/>
                </a:solidFill>
                <a:latin typeface="Secca KjG" panose="020B0503030003020504" pitchFamily="34" charset="0"/>
                <a:ea typeface="Calibri" pitchFamily="34" charset="-122"/>
                <a:cs typeface="Calibri" pitchFamily="34" charset="-120"/>
              </a:rPr>
              <a:t>Schadensfall</a:t>
            </a:r>
            <a:r>
              <a:rPr lang="en-US" sz="1600" dirty="0">
                <a:solidFill>
                  <a:srgbClr val="1C2833"/>
                </a:solidFill>
                <a:latin typeface="Secca KjG" panose="020B0503030003020504" pitchFamily="34" charset="0"/>
                <a:ea typeface="Calibri" pitchFamily="34" charset="-122"/>
                <a:cs typeface="Calibri" pitchFamily="34" charset="-120"/>
              </a:rPr>
              <a:t> </a:t>
            </a:r>
            <a:r>
              <a:rPr lang="en-US" sz="1600" dirty="0" err="1">
                <a:solidFill>
                  <a:srgbClr val="1C2833"/>
                </a:solidFill>
                <a:latin typeface="Secca KjG" panose="020B0503030003020504" pitchFamily="34" charset="0"/>
                <a:ea typeface="Calibri" pitchFamily="34" charset="-122"/>
                <a:cs typeface="Calibri" pitchFamily="34" charset="-120"/>
              </a:rPr>
              <a:t>ggf</a:t>
            </a:r>
            <a:r>
              <a:rPr lang="en-US" sz="1600" dirty="0">
                <a:solidFill>
                  <a:srgbClr val="1C2833"/>
                </a:solidFill>
                <a:latin typeface="Secca KjG" panose="020B0503030003020504" pitchFamily="34" charset="0"/>
                <a:ea typeface="Calibri" pitchFamily="34" charset="-122"/>
                <a:cs typeface="Calibri" pitchFamily="34" charset="-120"/>
              </a:rPr>
              <a:t>. NICHT über den Verband versichert.</a:t>
            </a:r>
            <a:endParaRPr lang="en-US" sz="1600" dirty="0">
              <a:latin typeface="Secca KjG" panose="020B0503030003020504" pitchFamily="34" charset="0"/>
            </a:endParaRPr>
          </a:p>
        </p:txBody>
      </p:sp>
      <p:sp>
        <p:nvSpPr>
          <p:cNvPr id="14" name="Shape 5">
            <a:extLst>
              <a:ext uri="{FF2B5EF4-FFF2-40B4-BE49-F238E27FC236}">
                <a16:creationId xmlns:a16="http://schemas.microsoft.com/office/drawing/2014/main" id="{C5EAEC27-B1D0-7ED1-4DEC-1ECA0BAFC24E}"/>
              </a:ext>
            </a:extLst>
          </p:cNvPr>
          <p:cNvSpPr/>
          <p:nvPr/>
        </p:nvSpPr>
        <p:spPr>
          <a:xfrm>
            <a:off x="1872722" y="2760861"/>
            <a:ext cx="2743200" cy="2606040"/>
          </a:xfrm>
          <a:prstGeom prst="rect">
            <a:avLst/>
          </a:prstGeom>
          <a:solidFill>
            <a:schemeClr val="accent2"/>
          </a:solidFill>
          <a:ln w="12700">
            <a:solidFill>
              <a:srgbClr val="1A5276"/>
            </a:solidFill>
            <a:prstDash val="solid"/>
          </a:ln>
        </p:spPr>
        <p:txBody>
          <a:bodyPr/>
          <a:lstStyle/>
          <a:p>
            <a:endParaRPr lang="de-DE"/>
          </a:p>
        </p:txBody>
      </p:sp>
      <p:sp>
        <p:nvSpPr>
          <p:cNvPr id="16" name="Text 6">
            <a:extLst>
              <a:ext uri="{FF2B5EF4-FFF2-40B4-BE49-F238E27FC236}">
                <a16:creationId xmlns:a16="http://schemas.microsoft.com/office/drawing/2014/main" id="{2D619234-0E4E-9A71-449E-10D822E35A04}"/>
              </a:ext>
            </a:extLst>
          </p:cNvPr>
          <p:cNvSpPr/>
          <p:nvPr/>
        </p:nvSpPr>
        <p:spPr>
          <a:xfrm>
            <a:off x="1982450" y="2852301"/>
            <a:ext cx="2523744" cy="457200"/>
          </a:xfrm>
          <a:prstGeom prst="rect">
            <a:avLst/>
          </a:prstGeom>
          <a:noFill/>
          <a:ln/>
        </p:spPr>
        <p:txBody>
          <a:bodyPr wrap="square" rtlCol="0" anchor="ctr"/>
          <a:lstStyle/>
          <a:p>
            <a:pPr marL="0" indent="0">
              <a:buNone/>
            </a:pPr>
            <a:r>
              <a:rPr lang="en-US" b="1" dirty="0">
                <a:solidFill>
                  <a:srgbClr val="FFFFFF"/>
                </a:solidFill>
                <a:latin typeface="Secca KjG" panose="020B0503030003020504" pitchFamily="34" charset="0"/>
                <a:ea typeface="Arial Black" pitchFamily="34" charset="-122"/>
                <a:cs typeface="Arial Black" pitchFamily="34" charset="-120"/>
              </a:rPr>
              <a:t>Sammelversicherungen</a:t>
            </a:r>
            <a:endParaRPr lang="en-US" sz="1300" dirty="0">
              <a:latin typeface="Secca KjG" panose="020B0503030003020504" pitchFamily="34" charset="0"/>
            </a:endParaRPr>
          </a:p>
        </p:txBody>
      </p:sp>
      <p:sp>
        <p:nvSpPr>
          <p:cNvPr id="20" name="Text 7">
            <a:extLst>
              <a:ext uri="{FF2B5EF4-FFF2-40B4-BE49-F238E27FC236}">
                <a16:creationId xmlns:a16="http://schemas.microsoft.com/office/drawing/2014/main" id="{93DDE207-747A-4D55-E53B-3B6134DFEDA0}"/>
              </a:ext>
            </a:extLst>
          </p:cNvPr>
          <p:cNvSpPr/>
          <p:nvPr/>
        </p:nvSpPr>
        <p:spPr>
          <a:xfrm>
            <a:off x="1982450" y="3355221"/>
            <a:ext cx="2523744" cy="1920240"/>
          </a:xfrm>
          <a:prstGeom prst="rect">
            <a:avLst/>
          </a:prstGeom>
          <a:noFill/>
          <a:ln/>
        </p:spPr>
        <p:txBody>
          <a:bodyPr wrap="square" rtlCol="0" anchor="t"/>
          <a:lstStyle/>
          <a:p>
            <a:pPr marL="0" indent="0">
              <a:buNone/>
            </a:pPr>
            <a:r>
              <a:rPr lang="en-US" dirty="0">
                <a:solidFill>
                  <a:srgbClr val="DDDDDD"/>
                </a:solidFill>
                <a:latin typeface="Secca KjG" panose="020B0503030003020504" pitchFamily="34" charset="0"/>
                <a:ea typeface="Calibri" pitchFamily="34" charset="-122"/>
                <a:cs typeface="Calibri" pitchFamily="34" charset="-120"/>
              </a:rPr>
              <a:t>Haftpflicht · Unfall · Dienstreise · Elektronik</a:t>
            </a:r>
          </a:p>
          <a:p>
            <a:pPr marL="0" indent="0">
              <a:buNone/>
            </a:pPr>
            <a:endParaRPr lang="en-US" dirty="0">
              <a:latin typeface="Secca KjG" panose="020B0503030003020504" pitchFamily="34" charset="0"/>
            </a:endParaRPr>
          </a:p>
          <a:p>
            <a:pPr marL="0" indent="0">
              <a:buNone/>
            </a:pPr>
            <a:r>
              <a:rPr lang="en-US" dirty="0">
                <a:solidFill>
                  <a:srgbClr val="DDDDDD"/>
                </a:solidFill>
                <a:latin typeface="Secca KjG" panose="020B0503030003020504" pitchFamily="34" charset="0"/>
                <a:ea typeface="Calibri" pitchFamily="34" charset="-122"/>
                <a:cs typeface="Calibri" pitchFamily="34" charset="-120"/>
              </a:rPr>
              <a:t>gilt automatisch für alle eingetragenen Mitglieder.</a:t>
            </a:r>
            <a:endParaRPr lang="en-US" dirty="0">
              <a:latin typeface="Secca KjG" panose="020B0503030003020504" pitchFamily="34" charset="0"/>
            </a:endParaRPr>
          </a:p>
        </p:txBody>
      </p:sp>
      <p:sp>
        <p:nvSpPr>
          <p:cNvPr id="22" name="Shape 8">
            <a:extLst>
              <a:ext uri="{FF2B5EF4-FFF2-40B4-BE49-F238E27FC236}">
                <a16:creationId xmlns:a16="http://schemas.microsoft.com/office/drawing/2014/main" id="{38915C98-7EAA-C6D6-F605-6B318C2C465B}"/>
              </a:ext>
            </a:extLst>
          </p:cNvPr>
          <p:cNvSpPr/>
          <p:nvPr/>
        </p:nvSpPr>
        <p:spPr>
          <a:xfrm>
            <a:off x="4874958" y="2760861"/>
            <a:ext cx="2743200" cy="2606040"/>
          </a:xfrm>
          <a:prstGeom prst="rect">
            <a:avLst/>
          </a:prstGeom>
          <a:solidFill>
            <a:srgbClr val="1E8449"/>
          </a:solidFill>
          <a:ln w="12700">
            <a:solidFill>
              <a:srgbClr val="1E8449"/>
            </a:solidFill>
            <a:prstDash val="solid"/>
          </a:ln>
        </p:spPr>
        <p:txBody>
          <a:bodyPr/>
          <a:lstStyle/>
          <a:p>
            <a:endParaRPr lang="de-DE"/>
          </a:p>
        </p:txBody>
      </p:sp>
      <p:sp>
        <p:nvSpPr>
          <p:cNvPr id="23" name="Text 9">
            <a:extLst>
              <a:ext uri="{FF2B5EF4-FFF2-40B4-BE49-F238E27FC236}">
                <a16:creationId xmlns:a16="http://schemas.microsoft.com/office/drawing/2014/main" id="{7E094A37-A08F-DFDA-C11D-D6F2C243171A}"/>
              </a:ext>
            </a:extLst>
          </p:cNvPr>
          <p:cNvSpPr/>
          <p:nvPr/>
        </p:nvSpPr>
        <p:spPr>
          <a:xfrm>
            <a:off x="4984686" y="2852301"/>
            <a:ext cx="2523744" cy="457200"/>
          </a:xfrm>
          <a:prstGeom prst="rect">
            <a:avLst/>
          </a:prstGeom>
          <a:noFill/>
          <a:ln/>
        </p:spPr>
        <p:txBody>
          <a:bodyPr wrap="square" rtlCol="0" anchor="ctr"/>
          <a:lstStyle/>
          <a:p>
            <a:pPr marL="0" indent="0">
              <a:buNone/>
            </a:pPr>
            <a:r>
              <a:rPr lang="en-US" b="1" dirty="0" err="1">
                <a:solidFill>
                  <a:srgbClr val="FFFFFF"/>
                </a:solidFill>
                <a:latin typeface="Secca KjG" panose="020B0503030003020504" pitchFamily="34" charset="0"/>
              </a:rPr>
              <a:t>Kirchliche</a:t>
            </a:r>
            <a:r>
              <a:rPr lang="en-US" b="1" dirty="0">
                <a:solidFill>
                  <a:srgbClr val="FFFFFF"/>
                </a:solidFill>
                <a:latin typeface="Secca KjG" panose="020B0503030003020504" pitchFamily="34" charset="0"/>
              </a:rPr>
              <a:t> BG</a:t>
            </a:r>
          </a:p>
        </p:txBody>
      </p:sp>
      <p:sp>
        <p:nvSpPr>
          <p:cNvPr id="24" name="Text 10">
            <a:extLst>
              <a:ext uri="{FF2B5EF4-FFF2-40B4-BE49-F238E27FC236}">
                <a16:creationId xmlns:a16="http://schemas.microsoft.com/office/drawing/2014/main" id="{E8597659-492C-0A49-4105-30E472C3B684}"/>
              </a:ext>
            </a:extLst>
          </p:cNvPr>
          <p:cNvSpPr/>
          <p:nvPr/>
        </p:nvSpPr>
        <p:spPr>
          <a:xfrm>
            <a:off x="4984686" y="3355221"/>
            <a:ext cx="2523744" cy="1920240"/>
          </a:xfrm>
          <a:prstGeom prst="rect">
            <a:avLst/>
          </a:prstGeom>
          <a:noFill/>
          <a:ln/>
        </p:spPr>
        <p:txBody>
          <a:bodyPr wrap="square" rtlCol="0" anchor="t"/>
          <a:lstStyle/>
          <a:p>
            <a:r>
              <a:rPr lang="en-US" dirty="0">
                <a:solidFill>
                  <a:srgbClr val="DDDDDD"/>
                </a:solidFill>
                <a:latin typeface="Secca KjG" panose="020B0503030003020504" pitchFamily="34" charset="0"/>
                <a:ea typeface="Calibri" pitchFamily="34" charset="-122"/>
                <a:cs typeface="Calibri" pitchFamily="34" charset="-120"/>
              </a:rPr>
              <a:t>Absicherung bei Arbeits- und Wegeunfällen für </a:t>
            </a:r>
            <a:r>
              <a:rPr lang="en-US" dirty="0" err="1">
                <a:solidFill>
                  <a:srgbClr val="DDDDDD"/>
                </a:solidFill>
                <a:latin typeface="Secca KjG" panose="020B0503030003020504" pitchFamily="34" charset="0"/>
                <a:ea typeface="Calibri" pitchFamily="34" charset="-122"/>
                <a:cs typeface="Calibri" pitchFamily="34" charset="-120"/>
              </a:rPr>
              <a:t>Ehrenamtliche</a:t>
            </a:r>
            <a:r>
              <a:rPr lang="en-US" dirty="0">
                <a:solidFill>
                  <a:srgbClr val="DDDDDD"/>
                </a:solidFill>
                <a:latin typeface="Secca KjG" panose="020B0503030003020504" pitchFamily="34" charset="0"/>
                <a:ea typeface="Calibri" pitchFamily="34" charset="-122"/>
                <a:cs typeface="Calibri" pitchFamily="34" charset="-120"/>
              </a:rPr>
              <a:t>.</a:t>
            </a:r>
          </a:p>
          <a:p>
            <a:endParaRPr lang="en-US" dirty="0">
              <a:solidFill>
                <a:srgbClr val="DDDDDD"/>
              </a:solidFill>
              <a:latin typeface="Secca KjG" panose="020B0503030003020504" pitchFamily="34" charset="0"/>
              <a:ea typeface="Calibri" pitchFamily="34" charset="-122"/>
              <a:cs typeface="Calibri" pitchFamily="34" charset="-120"/>
            </a:endParaRPr>
          </a:p>
          <a:p>
            <a:r>
              <a:rPr lang="en-US" dirty="0">
                <a:solidFill>
                  <a:srgbClr val="DDDDDD"/>
                </a:solidFill>
                <a:latin typeface="Secca KjG" panose="020B0503030003020504" pitchFamily="34" charset="0"/>
                <a:ea typeface="Calibri" pitchFamily="34" charset="-122"/>
                <a:cs typeface="Calibri" pitchFamily="34" charset="-120"/>
              </a:rPr>
              <a:t>Voraussetzung: Mitglied im </a:t>
            </a:r>
            <a:r>
              <a:rPr lang="en-US" dirty="0" err="1">
                <a:solidFill>
                  <a:srgbClr val="DDDDDD"/>
                </a:solidFill>
                <a:latin typeface="Secca KjG" panose="020B0503030003020504" pitchFamily="34" charset="0"/>
                <a:ea typeface="Calibri" pitchFamily="34" charset="-122"/>
                <a:cs typeface="Calibri" pitchFamily="34" charset="-120"/>
              </a:rPr>
              <a:t>Verband</a:t>
            </a:r>
            <a:r>
              <a:rPr lang="en-US" dirty="0">
                <a:solidFill>
                  <a:srgbClr val="DDDDDD"/>
                </a:solidFill>
                <a:latin typeface="Secca KjG" panose="020B0503030003020504" pitchFamily="34" charset="0"/>
                <a:ea typeface="Calibri" pitchFamily="34" charset="-122"/>
                <a:cs typeface="Calibri" pitchFamily="34" charset="-120"/>
              </a:rPr>
              <a:t>.</a:t>
            </a:r>
          </a:p>
        </p:txBody>
      </p:sp>
      <p:sp>
        <p:nvSpPr>
          <p:cNvPr id="27" name="Shape 5">
            <a:extLst>
              <a:ext uri="{FF2B5EF4-FFF2-40B4-BE49-F238E27FC236}">
                <a16:creationId xmlns:a16="http://schemas.microsoft.com/office/drawing/2014/main" id="{CD988499-A773-4F6C-1FD6-6ED5F6E29DAD}"/>
              </a:ext>
            </a:extLst>
          </p:cNvPr>
          <p:cNvSpPr/>
          <p:nvPr/>
        </p:nvSpPr>
        <p:spPr>
          <a:xfrm>
            <a:off x="7877194" y="2760861"/>
            <a:ext cx="2743200" cy="2606040"/>
          </a:xfrm>
          <a:prstGeom prst="rect">
            <a:avLst/>
          </a:prstGeom>
          <a:solidFill>
            <a:schemeClr val="accent3"/>
          </a:solidFill>
          <a:ln w="12700">
            <a:solidFill>
              <a:srgbClr val="1A5276"/>
            </a:solidFill>
            <a:prstDash val="solid"/>
          </a:ln>
        </p:spPr>
        <p:txBody>
          <a:bodyPr/>
          <a:lstStyle/>
          <a:p>
            <a:endParaRPr lang="de-DE" dirty="0"/>
          </a:p>
        </p:txBody>
      </p:sp>
      <p:sp>
        <p:nvSpPr>
          <p:cNvPr id="32" name="Text 9">
            <a:extLst>
              <a:ext uri="{FF2B5EF4-FFF2-40B4-BE49-F238E27FC236}">
                <a16:creationId xmlns:a16="http://schemas.microsoft.com/office/drawing/2014/main" id="{C1F199EC-990F-7719-68CD-E93BD61FF507}"/>
              </a:ext>
            </a:extLst>
          </p:cNvPr>
          <p:cNvSpPr/>
          <p:nvPr/>
        </p:nvSpPr>
        <p:spPr>
          <a:xfrm>
            <a:off x="8045798" y="2855930"/>
            <a:ext cx="2523744" cy="457200"/>
          </a:xfrm>
          <a:prstGeom prst="rect">
            <a:avLst/>
          </a:prstGeom>
          <a:noFill/>
          <a:ln/>
        </p:spPr>
        <p:txBody>
          <a:bodyPr wrap="square" rtlCol="0" anchor="ctr"/>
          <a:lstStyle/>
          <a:p>
            <a:pPr marL="0" indent="0">
              <a:buNone/>
            </a:pPr>
            <a:r>
              <a:rPr lang="en-US" b="1" dirty="0">
                <a:solidFill>
                  <a:srgbClr val="FFFFFF"/>
                </a:solidFill>
                <a:latin typeface="Secca KjG" panose="020B0503030003020504" pitchFamily="34" charset="0"/>
              </a:rPr>
              <a:t>Mehr </a:t>
            </a:r>
            <a:r>
              <a:rPr lang="en-US" b="1" dirty="0" err="1">
                <a:solidFill>
                  <a:srgbClr val="FFFFFF"/>
                </a:solidFill>
                <a:latin typeface="Secca KjG" panose="020B0503030003020504" pitchFamily="34" charset="0"/>
              </a:rPr>
              <a:t>Infos</a:t>
            </a:r>
            <a:r>
              <a:rPr lang="en-US" b="1" dirty="0">
                <a:solidFill>
                  <a:srgbClr val="FFFFFF"/>
                </a:solidFill>
                <a:latin typeface="Secca KjG" panose="020B0503030003020504" pitchFamily="34" charset="0"/>
              </a:rPr>
              <a:t>: </a:t>
            </a:r>
          </a:p>
        </p:txBody>
      </p:sp>
      <p:pic>
        <p:nvPicPr>
          <p:cNvPr id="34" name="Grafik 33">
            <a:extLst>
              <a:ext uri="{FF2B5EF4-FFF2-40B4-BE49-F238E27FC236}">
                <a16:creationId xmlns:a16="http://schemas.microsoft.com/office/drawing/2014/main" id="{C36BDC18-518B-C87E-AE49-169138510076}"/>
              </a:ext>
            </a:extLst>
          </p:cNvPr>
          <p:cNvPicPr>
            <a:picLocks noChangeAspect="1"/>
          </p:cNvPicPr>
          <p:nvPr/>
        </p:nvPicPr>
        <p:blipFill>
          <a:blip r:embed="rId14"/>
          <a:stretch>
            <a:fillRect/>
          </a:stretch>
        </p:blipFill>
        <p:spPr>
          <a:xfrm>
            <a:off x="8622648" y="3355221"/>
            <a:ext cx="1368025" cy="1503178"/>
          </a:xfrm>
          <a:prstGeom prst="rect">
            <a:avLst/>
          </a:prstGeom>
        </p:spPr>
      </p:pic>
      <p:sp>
        <p:nvSpPr>
          <p:cNvPr id="35" name="Textfeld 34">
            <a:extLst>
              <a:ext uri="{FF2B5EF4-FFF2-40B4-BE49-F238E27FC236}">
                <a16:creationId xmlns:a16="http://schemas.microsoft.com/office/drawing/2014/main" id="{7069C171-05F5-A614-2531-5777833B066E}"/>
              </a:ext>
            </a:extLst>
          </p:cNvPr>
          <p:cNvSpPr txBox="1"/>
          <p:nvPr/>
        </p:nvSpPr>
        <p:spPr>
          <a:xfrm>
            <a:off x="7923316" y="4979416"/>
            <a:ext cx="2768707" cy="369332"/>
          </a:xfrm>
          <a:prstGeom prst="rect">
            <a:avLst/>
          </a:prstGeom>
          <a:noFill/>
        </p:spPr>
        <p:txBody>
          <a:bodyPr wrap="none" rtlCol="0">
            <a:spAutoFit/>
          </a:bodyPr>
          <a:lstStyle/>
          <a:p>
            <a:r>
              <a:rPr lang="de-DE" dirty="0">
                <a:solidFill>
                  <a:schemeClr val="bg1"/>
                </a:solidFill>
                <a:latin typeface="Secca KjG" panose="020B0503030003020504" pitchFamily="34" charset="0"/>
              </a:rPr>
              <a:t>kja-freiburg.de/</a:t>
            </a:r>
            <a:r>
              <a:rPr lang="de-DE" dirty="0" err="1">
                <a:solidFill>
                  <a:schemeClr val="bg1"/>
                </a:solidFill>
                <a:latin typeface="Secca KjG" panose="020B0503030003020504" pitchFamily="34" charset="0"/>
              </a:rPr>
              <a:t>schutzengel</a:t>
            </a:r>
            <a:endParaRPr lang="de-DE" dirty="0">
              <a:solidFill>
                <a:schemeClr val="bg1"/>
              </a:solidFill>
              <a:latin typeface="Secca KjG" panose="020B0503030003020504" pitchFamily="34" charset="0"/>
            </a:endParaRPr>
          </a:p>
        </p:txBody>
      </p:sp>
    </p:spTree>
    <p:extLst>
      <p:ext uri="{BB962C8B-B14F-4D97-AF65-F5344CB8AC3E}">
        <p14:creationId xmlns:p14="http://schemas.microsoft.com/office/powerpoint/2010/main" val="4069826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393A7-3212-C8B5-05B7-44B132A5970D}"/>
            </a:ext>
          </a:extLst>
        </p:cNvPr>
        <p:cNvGrpSpPr/>
        <p:nvPr/>
      </p:nvGrpSpPr>
      <p:grpSpPr>
        <a:xfrm>
          <a:off x="0" y="0"/>
          <a:ext cx="0" cy="0"/>
          <a:chOff x="0" y="0"/>
          <a:chExt cx="0" cy="0"/>
        </a:xfrm>
      </p:grpSpPr>
      <p:sp>
        <p:nvSpPr>
          <p:cNvPr id="4" name="Inhaltsplatzhalter 31">
            <a:extLst>
              <a:ext uri="{FF2B5EF4-FFF2-40B4-BE49-F238E27FC236}">
                <a16:creationId xmlns:a16="http://schemas.microsoft.com/office/drawing/2014/main" id="{F87DB326-C469-11B4-216C-AD275D23E842}"/>
              </a:ext>
            </a:extLst>
          </p:cNvPr>
          <p:cNvSpPr txBox="1">
            <a:spLocks noGrp="1" noRot="1" noMove="1" noResize="1" noEditPoints="1" noAdjustHandles="1" noChangeArrowheads="1" noChangeShapeType="1"/>
          </p:cNvSpPr>
          <p:nvPr/>
        </p:nvSpPr>
        <p:spPr>
          <a:xfrm>
            <a:off x="140042" y="0"/>
            <a:ext cx="12051958" cy="6858000"/>
          </a:xfrm>
          <a:prstGeom prst="rect">
            <a:avLst/>
          </a:prstGeom>
          <a:solidFill>
            <a:schemeClr val="accent1"/>
          </a:solidFill>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de-DE" dirty="0"/>
              <a:t>   </a:t>
            </a:r>
          </a:p>
        </p:txBody>
      </p:sp>
      <p:pic>
        <p:nvPicPr>
          <p:cNvPr id="7" name="Grafik 6">
            <a:extLst>
              <a:ext uri="{FF2B5EF4-FFF2-40B4-BE49-F238E27FC236}">
                <a16:creationId xmlns:a16="http://schemas.microsoft.com/office/drawing/2014/main" id="{4761C71D-DDE6-2D2C-A372-134E4E6421B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251919">
            <a:off x="11663056" y="-3477268"/>
            <a:ext cx="5474426" cy="4134080"/>
          </a:xfrm>
          <a:prstGeom prst="rect">
            <a:avLst/>
          </a:prstGeom>
        </p:spPr>
      </p:pic>
      <p:sp>
        <p:nvSpPr>
          <p:cNvPr id="10" name="Textfeld 9">
            <a:extLst>
              <a:ext uri="{FF2B5EF4-FFF2-40B4-BE49-F238E27FC236}">
                <a16:creationId xmlns:a16="http://schemas.microsoft.com/office/drawing/2014/main" id="{EE054D62-95C7-5BCE-BFCF-932109DB7456}"/>
              </a:ext>
            </a:extLst>
          </p:cNvPr>
          <p:cNvSpPr txBox="1"/>
          <p:nvPr/>
        </p:nvSpPr>
        <p:spPr>
          <a:xfrm rot="5400000">
            <a:off x="8845303" y="3433726"/>
            <a:ext cx="5926688" cy="646331"/>
          </a:xfrm>
          <a:prstGeom prst="rect">
            <a:avLst/>
          </a:prstGeom>
          <a:noFill/>
        </p:spPr>
        <p:txBody>
          <a:bodyPr wrap="square" rtlCol="0">
            <a:spAutoFit/>
          </a:bodyPr>
          <a:lstStyle/>
          <a:p>
            <a:r>
              <a:rPr lang="de-DE" sz="3600" b="1" dirty="0">
                <a:solidFill>
                  <a:schemeClr val="bg1"/>
                </a:solidFill>
                <a:latin typeface="Secca KjG" panose="020B0503030003020504" pitchFamily="34" charset="0"/>
              </a:rPr>
              <a:t>Mitgliederverwaltung 2026</a:t>
            </a:r>
            <a:endParaRPr lang="de-DE" sz="3200" b="1" dirty="0">
              <a:solidFill>
                <a:schemeClr val="bg1"/>
              </a:solidFill>
              <a:latin typeface="Secca KjG" panose="020B0503030003020504" pitchFamily="34" charset="0"/>
            </a:endParaRPr>
          </a:p>
        </p:txBody>
      </p:sp>
      <p:sp>
        <p:nvSpPr>
          <p:cNvPr id="25" name="!!Überschrift">
            <a:extLst>
              <a:ext uri="{FF2B5EF4-FFF2-40B4-BE49-F238E27FC236}">
                <a16:creationId xmlns:a16="http://schemas.microsoft.com/office/drawing/2014/main" id="{C949C97F-8DB9-16AA-C3B1-6B80846CBA9B}"/>
              </a:ext>
            </a:extLst>
          </p:cNvPr>
          <p:cNvSpPr txBox="1"/>
          <p:nvPr/>
        </p:nvSpPr>
        <p:spPr>
          <a:xfrm>
            <a:off x="979850" y="137764"/>
            <a:ext cx="10329577" cy="923330"/>
          </a:xfrm>
          <a:prstGeom prst="rect">
            <a:avLst/>
          </a:prstGeom>
          <a:noFill/>
        </p:spPr>
        <p:txBody>
          <a:bodyPr wrap="square" rtlCol="0">
            <a:spAutoFit/>
          </a:bodyPr>
          <a:lstStyle/>
          <a:p>
            <a:r>
              <a:rPr lang="de-DE" sz="5400" b="1" dirty="0">
                <a:solidFill>
                  <a:schemeClr val="bg1"/>
                </a:solidFill>
                <a:latin typeface="Secca KjG" panose="020B0503030003020504" pitchFamily="34" charset="0"/>
              </a:rPr>
              <a:t>Warum jetzt?</a:t>
            </a:r>
          </a:p>
        </p:txBody>
      </p:sp>
      <p:pic>
        <p:nvPicPr>
          <p:cNvPr id="36" name="Grafik 35">
            <a:extLst>
              <a:ext uri="{FF2B5EF4-FFF2-40B4-BE49-F238E27FC236}">
                <a16:creationId xmlns:a16="http://schemas.microsoft.com/office/drawing/2014/main" id="{2C21305E-8017-00B9-AA7C-E1B6E48DEC7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98405" y="5644022"/>
            <a:ext cx="7410994" cy="6656171"/>
          </a:xfrm>
          <a:prstGeom prst="rect">
            <a:avLst/>
          </a:prstGeom>
        </p:spPr>
      </p:pic>
      <p:pic>
        <p:nvPicPr>
          <p:cNvPr id="37" name="Grafik 36">
            <a:extLst>
              <a:ext uri="{FF2B5EF4-FFF2-40B4-BE49-F238E27FC236}">
                <a16:creationId xmlns:a16="http://schemas.microsoft.com/office/drawing/2014/main" id="{D5F9CB35-23AC-96C2-C20F-DE2776FD8E8D}"/>
              </a:ext>
            </a:extLst>
          </p:cNvPr>
          <p:cNvPicPr>
            <a:picLocks noChangeAspect="1"/>
          </p:cNvPicPr>
          <p:nvPr/>
        </p:nvPicPr>
        <p:blipFill>
          <a:blip r:embed="rId5"/>
          <a:stretch>
            <a:fillRect/>
          </a:stretch>
        </p:blipFill>
        <p:spPr>
          <a:xfrm>
            <a:off x="8733365" y="7610427"/>
            <a:ext cx="3199192" cy="876300"/>
          </a:xfrm>
          <a:prstGeom prst="rect">
            <a:avLst/>
          </a:prstGeom>
        </p:spPr>
      </p:pic>
      <p:pic>
        <p:nvPicPr>
          <p:cNvPr id="38" name="Grafik 37">
            <a:extLst>
              <a:ext uri="{FF2B5EF4-FFF2-40B4-BE49-F238E27FC236}">
                <a16:creationId xmlns:a16="http://schemas.microsoft.com/office/drawing/2014/main" id="{15511AEC-A67C-01EF-2613-603609EAD9D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18068" y="6908092"/>
            <a:ext cx="7772400" cy="784117"/>
          </a:xfrm>
          <a:prstGeom prst="rect">
            <a:avLst/>
          </a:prstGeom>
        </p:spPr>
      </p:pic>
      <p:sp>
        <p:nvSpPr>
          <p:cNvPr id="5" name="Rechteck 4">
            <a:extLst>
              <a:ext uri="{FF2B5EF4-FFF2-40B4-BE49-F238E27FC236}">
                <a16:creationId xmlns:a16="http://schemas.microsoft.com/office/drawing/2014/main" id="{B884E6EA-F270-1CF0-BC21-B34244342A85}"/>
              </a:ext>
            </a:extLst>
          </p:cNvPr>
          <p:cNvSpPr>
            <a:spLocks noGrp="1" noRot="1" noMove="1" noResize="1" noEditPoints="1" noAdjustHandles="1" noChangeArrowheads="1" noChangeShapeType="1"/>
          </p:cNvSpPr>
          <p:nvPr/>
        </p:nvSpPr>
        <p:spPr>
          <a:xfrm>
            <a:off x="-1" y="0"/>
            <a:ext cx="873212" cy="6858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descr="Geld mit einfarbiger Füllung">
            <a:extLst>
              <a:ext uri="{FF2B5EF4-FFF2-40B4-BE49-F238E27FC236}">
                <a16:creationId xmlns:a16="http://schemas.microsoft.com/office/drawing/2014/main" id="{7B18AED0-1537-CFD4-B20B-65967E0CF41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3402" y="3111477"/>
            <a:ext cx="794518" cy="794518"/>
          </a:xfrm>
          <a:prstGeom prst="rect">
            <a:avLst/>
          </a:prstGeom>
        </p:spPr>
      </p:pic>
      <p:pic>
        <p:nvPicPr>
          <p:cNvPr id="19" name="Grafik 18" descr="Schild mit einfarbiger Füllung">
            <a:extLst>
              <a:ext uri="{FF2B5EF4-FFF2-40B4-BE49-F238E27FC236}">
                <a16:creationId xmlns:a16="http://schemas.microsoft.com/office/drawing/2014/main" id="{0A5938A4-6583-0DB6-6E73-98BB078E074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3402" y="4063881"/>
            <a:ext cx="794518" cy="794518"/>
          </a:xfrm>
          <a:prstGeom prst="rect">
            <a:avLst/>
          </a:prstGeom>
        </p:spPr>
      </p:pic>
      <p:pic>
        <p:nvPicPr>
          <p:cNvPr id="17" name="Grafik 16" descr="Neu mit einfarbiger Füllung">
            <a:extLst>
              <a:ext uri="{FF2B5EF4-FFF2-40B4-BE49-F238E27FC236}">
                <a16:creationId xmlns:a16="http://schemas.microsoft.com/office/drawing/2014/main" id="{00FE9D74-94B4-71AF-3219-FE9A73F8B58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3402" y="5016285"/>
            <a:ext cx="794518" cy="794518"/>
          </a:xfrm>
          <a:prstGeom prst="rect">
            <a:avLst/>
          </a:prstGeom>
        </p:spPr>
      </p:pic>
      <p:pic>
        <p:nvPicPr>
          <p:cNvPr id="15" name="Grafik 14" descr="Tanzschritte mit einfarbiger Füllung">
            <a:extLst>
              <a:ext uri="{FF2B5EF4-FFF2-40B4-BE49-F238E27FC236}">
                <a16:creationId xmlns:a16="http://schemas.microsoft.com/office/drawing/2014/main" id="{98AC88EA-584C-0A83-9E7F-B29E854D7430}"/>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3402" y="5968687"/>
            <a:ext cx="794518" cy="794518"/>
          </a:xfrm>
          <a:prstGeom prst="rect">
            <a:avLst/>
          </a:prstGeom>
        </p:spPr>
      </p:pic>
      <p:pic>
        <p:nvPicPr>
          <p:cNvPr id="9" name="Grafik 8" descr="Gruppenerfolg mit einfarbiger Füllung">
            <a:extLst>
              <a:ext uri="{FF2B5EF4-FFF2-40B4-BE49-F238E27FC236}">
                <a16:creationId xmlns:a16="http://schemas.microsoft.com/office/drawing/2014/main" id="{1C819AAF-FD65-AA44-8E9E-EAB9A5A0C000}"/>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3402" y="2159073"/>
            <a:ext cx="794518" cy="794518"/>
          </a:xfrm>
          <a:prstGeom prst="rect">
            <a:avLst/>
          </a:prstGeom>
        </p:spPr>
      </p:pic>
      <p:pic>
        <p:nvPicPr>
          <p:cNvPr id="2" name="Grafik 1" descr="Kommentar (wichtig) mit einfarbiger Füllung">
            <a:extLst>
              <a:ext uri="{FF2B5EF4-FFF2-40B4-BE49-F238E27FC236}">
                <a16:creationId xmlns:a16="http://schemas.microsoft.com/office/drawing/2014/main" id="{740D0D65-1628-7167-E5ED-9F3E446C4591}"/>
              </a:ext>
            </a:extLst>
          </p:cNvPr>
          <p:cNvPicPr>
            <a:picLocks noChangeAspect="1"/>
          </p:cNvPicPr>
          <p:nvPr/>
        </p:nvPicPr>
        <p:blipFill>
          <a:blip>
            <a:extLst>
              <a:ext uri="{96DAC541-7B7A-43D3-8B79-37D633B846F1}">
                <asvg:svgBlip xmlns:asvg="http://schemas.microsoft.com/office/drawing/2016/SVG/main" r:embed="rId12"/>
              </a:ext>
            </a:extLst>
          </a:blip>
          <a:srcRect/>
          <a:stretch/>
        </p:blipFill>
        <p:spPr>
          <a:xfrm>
            <a:off x="33402" y="1206669"/>
            <a:ext cx="794518" cy="794518"/>
          </a:xfrm>
          <a:prstGeom prst="rect">
            <a:avLst/>
          </a:prstGeom>
        </p:spPr>
      </p:pic>
      <p:sp>
        <p:nvSpPr>
          <p:cNvPr id="8" name="Shape 2">
            <a:extLst>
              <a:ext uri="{FF2B5EF4-FFF2-40B4-BE49-F238E27FC236}">
                <a16:creationId xmlns:a16="http://schemas.microsoft.com/office/drawing/2014/main" id="{404C1A39-BD6B-4CC4-2489-CC8AD444D2C1}"/>
              </a:ext>
            </a:extLst>
          </p:cNvPr>
          <p:cNvSpPr/>
          <p:nvPr/>
        </p:nvSpPr>
        <p:spPr>
          <a:xfrm>
            <a:off x="1881666" y="1206669"/>
            <a:ext cx="4023360" cy="4307502"/>
          </a:xfrm>
          <a:prstGeom prst="rect">
            <a:avLst/>
          </a:prstGeom>
          <a:solidFill>
            <a:srgbClr val="F2F3F4"/>
          </a:solidFill>
          <a:ln w="6350">
            <a:solidFill>
              <a:srgbClr val="E0E0E0"/>
            </a:solidFill>
            <a:prstDash val="solid"/>
          </a:ln>
        </p:spPr>
        <p:txBody>
          <a:bodyPr/>
          <a:lstStyle/>
          <a:p>
            <a:endParaRPr lang="de-DE"/>
          </a:p>
        </p:txBody>
      </p:sp>
      <p:sp>
        <p:nvSpPr>
          <p:cNvPr id="13" name="Text 3">
            <a:extLst>
              <a:ext uri="{FF2B5EF4-FFF2-40B4-BE49-F238E27FC236}">
                <a16:creationId xmlns:a16="http://schemas.microsoft.com/office/drawing/2014/main" id="{1FF1994C-9FC3-018F-861A-94F80FF9113A}"/>
              </a:ext>
            </a:extLst>
          </p:cNvPr>
          <p:cNvSpPr/>
          <p:nvPr/>
        </p:nvSpPr>
        <p:spPr>
          <a:xfrm>
            <a:off x="2064546" y="1343829"/>
            <a:ext cx="3657600" cy="411480"/>
          </a:xfrm>
          <a:prstGeom prst="rect">
            <a:avLst/>
          </a:prstGeom>
          <a:noFill/>
          <a:ln/>
        </p:spPr>
        <p:txBody>
          <a:bodyPr wrap="square" rtlCol="0" anchor="ctr"/>
          <a:lstStyle/>
          <a:p>
            <a:pPr marL="0" indent="0">
              <a:buNone/>
            </a:pPr>
            <a:r>
              <a:rPr lang="en-US" sz="1400" b="1" dirty="0">
                <a:solidFill>
                  <a:srgbClr val="C0392B"/>
                </a:solidFill>
                <a:latin typeface="Arial Black" pitchFamily="34" charset="0"/>
                <a:ea typeface="Arial Black" pitchFamily="34" charset="-122"/>
                <a:cs typeface="Arial Black" pitchFamily="34" charset="-120"/>
              </a:rPr>
              <a:t>⛔ Probleme mit MiDa</a:t>
            </a:r>
            <a:endParaRPr lang="en-US" sz="1400" dirty="0"/>
          </a:p>
        </p:txBody>
      </p:sp>
      <p:sp>
        <p:nvSpPr>
          <p:cNvPr id="18" name="Text 4">
            <a:extLst>
              <a:ext uri="{FF2B5EF4-FFF2-40B4-BE49-F238E27FC236}">
                <a16:creationId xmlns:a16="http://schemas.microsoft.com/office/drawing/2014/main" id="{D80A0038-0887-9565-D96C-54A6ED0695C1}"/>
              </a:ext>
            </a:extLst>
          </p:cNvPr>
          <p:cNvSpPr/>
          <p:nvPr/>
        </p:nvSpPr>
        <p:spPr>
          <a:xfrm>
            <a:off x="2064546" y="1801029"/>
            <a:ext cx="3657600" cy="3713142"/>
          </a:xfrm>
          <a:prstGeom prst="rect">
            <a:avLst/>
          </a:prstGeom>
          <a:noFill/>
          <a:ln/>
        </p:spPr>
        <p:txBody>
          <a:bodyPr wrap="square" rtlCol="0" anchor="t"/>
          <a:lstStyle/>
          <a:p>
            <a:pPr marL="342900" indent="-342900">
              <a:spcAft>
                <a:spcPts val="400"/>
              </a:spcAft>
              <a:buSzPct val="100000"/>
              <a:buChar char="•"/>
            </a:pPr>
            <a:r>
              <a:rPr lang="en-US" sz="1400" dirty="0">
                <a:solidFill>
                  <a:srgbClr val="1C2833"/>
                </a:solidFill>
                <a:latin typeface="Secca KjG" panose="020B0503030003020504" pitchFamily="34" charset="0"/>
                <a:ea typeface="Calibri" pitchFamily="34" charset="-122"/>
                <a:cs typeface="Calibri" pitchFamily="34" charset="-120"/>
              </a:rPr>
              <a:t>Veraltete, umständliche Bedienung</a:t>
            </a:r>
            <a:endParaRPr lang="en-US" sz="1400" dirty="0">
              <a:latin typeface="Secca KjG" panose="020B0503030003020504" pitchFamily="34" charset="0"/>
            </a:endParaRPr>
          </a:p>
          <a:p>
            <a:pPr marL="342900" indent="-342900">
              <a:spcAft>
                <a:spcPts val="400"/>
              </a:spcAft>
              <a:buSzPct val="100000"/>
              <a:buChar char="•"/>
            </a:pPr>
            <a:r>
              <a:rPr lang="en-US" sz="1400" dirty="0">
                <a:solidFill>
                  <a:srgbClr val="1C2833"/>
                </a:solidFill>
                <a:latin typeface="Secca KjG" panose="020B0503030003020504" pitchFamily="34" charset="0"/>
                <a:ea typeface="Calibri" pitchFamily="34" charset="-122"/>
                <a:cs typeface="Calibri" pitchFamily="34" charset="-120"/>
              </a:rPr>
              <a:t>Fehler bei der </a:t>
            </a:r>
            <a:r>
              <a:rPr lang="en-US" sz="1400" dirty="0" err="1">
                <a:solidFill>
                  <a:srgbClr val="1C2833"/>
                </a:solidFill>
                <a:latin typeface="Secca KjG" panose="020B0503030003020504" pitchFamily="34" charset="0"/>
                <a:ea typeface="Calibri" pitchFamily="34" charset="-122"/>
                <a:cs typeface="Calibri" pitchFamily="34" charset="-120"/>
              </a:rPr>
              <a:t>Beitragsberechnung</a:t>
            </a:r>
            <a:endParaRPr lang="en-US" sz="1400" dirty="0">
              <a:latin typeface="Secca KjG" panose="020B0503030003020504" pitchFamily="34" charset="0"/>
            </a:endParaRPr>
          </a:p>
          <a:p>
            <a:pPr marL="342900" indent="-342900">
              <a:spcAft>
                <a:spcPts val="400"/>
              </a:spcAft>
              <a:buSzPct val="100000"/>
              <a:buChar char="•"/>
            </a:pPr>
            <a:r>
              <a:rPr lang="en-US" sz="1400" dirty="0">
                <a:solidFill>
                  <a:srgbClr val="1C2833"/>
                </a:solidFill>
                <a:latin typeface="Secca KjG" panose="020B0503030003020504" pitchFamily="34" charset="0"/>
                <a:ea typeface="Calibri" pitchFamily="34" charset="-122"/>
                <a:cs typeface="Calibri" pitchFamily="34" charset="-120"/>
              </a:rPr>
              <a:t>E-Mail-Versand funktioniert nicht zuverlässig</a:t>
            </a:r>
            <a:endParaRPr lang="en-US" sz="1400" dirty="0">
              <a:latin typeface="Secca KjG" panose="020B0503030003020504" pitchFamily="34" charset="0"/>
            </a:endParaRPr>
          </a:p>
          <a:p>
            <a:pPr marL="342900" indent="-342900">
              <a:spcAft>
                <a:spcPts val="400"/>
              </a:spcAft>
              <a:buSzPct val="100000"/>
              <a:buChar char="•"/>
            </a:pPr>
            <a:r>
              <a:rPr lang="en-US" sz="1400" dirty="0">
                <a:solidFill>
                  <a:srgbClr val="1C2833"/>
                </a:solidFill>
                <a:latin typeface="Secca KjG" panose="020B0503030003020504" pitchFamily="34" charset="0"/>
                <a:ea typeface="Calibri" pitchFamily="34" charset="-122"/>
                <a:cs typeface="Calibri" pitchFamily="34" charset="-120"/>
              </a:rPr>
              <a:t>Viele ungenutzte Funktionen machen es unübersichtlich</a:t>
            </a:r>
            <a:endParaRPr lang="en-US" sz="1400" dirty="0">
              <a:latin typeface="Secca KjG" panose="020B0503030003020504" pitchFamily="34" charset="0"/>
            </a:endParaRPr>
          </a:p>
          <a:p>
            <a:pPr marL="342900" indent="-342900">
              <a:spcAft>
                <a:spcPts val="400"/>
              </a:spcAft>
              <a:buSzPct val="100000"/>
              <a:buChar char="•"/>
            </a:pPr>
            <a:r>
              <a:rPr lang="en-US" sz="1400" dirty="0">
                <a:solidFill>
                  <a:srgbClr val="1C2833"/>
                </a:solidFill>
                <a:latin typeface="Secca KjG" panose="020B0503030003020504" pitchFamily="34" charset="0"/>
                <a:ea typeface="Calibri" pitchFamily="34" charset="-122"/>
                <a:cs typeface="Calibri" pitchFamily="34" charset="-120"/>
              </a:rPr>
              <a:t>Dateiablage &amp; Blog: gibt bessere </a:t>
            </a:r>
            <a:r>
              <a:rPr lang="en-US" sz="1400" dirty="0" err="1">
                <a:solidFill>
                  <a:srgbClr val="1C2833"/>
                </a:solidFill>
                <a:latin typeface="Secca KjG" panose="020B0503030003020504" pitchFamily="34" charset="0"/>
                <a:ea typeface="Calibri" pitchFamily="34" charset="-122"/>
                <a:cs typeface="Calibri" pitchFamily="34" charset="-120"/>
              </a:rPr>
              <a:t>kostenlose</a:t>
            </a:r>
            <a:r>
              <a:rPr lang="en-US" sz="1400" dirty="0">
                <a:solidFill>
                  <a:srgbClr val="1C2833"/>
                </a:solidFill>
                <a:latin typeface="Secca KjG" panose="020B0503030003020504" pitchFamily="34" charset="0"/>
                <a:ea typeface="Calibri" pitchFamily="34" charset="-122"/>
                <a:cs typeface="Calibri" pitchFamily="34" charset="-120"/>
              </a:rPr>
              <a:t> </a:t>
            </a:r>
            <a:r>
              <a:rPr lang="en-US" sz="1400" dirty="0" err="1">
                <a:solidFill>
                  <a:srgbClr val="1C2833"/>
                </a:solidFill>
                <a:latin typeface="Secca KjG" panose="020B0503030003020504" pitchFamily="34" charset="0"/>
                <a:ea typeface="Calibri" pitchFamily="34" charset="-122"/>
                <a:cs typeface="Calibri" pitchFamily="34" charset="-120"/>
              </a:rPr>
              <a:t>Alternativen</a:t>
            </a:r>
            <a:endParaRPr lang="en-US" sz="1400" dirty="0">
              <a:solidFill>
                <a:srgbClr val="1C2833"/>
              </a:solidFill>
              <a:latin typeface="Secca KjG" panose="020B0503030003020504" pitchFamily="34" charset="0"/>
              <a:ea typeface="Calibri" pitchFamily="34" charset="-122"/>
              <a:cs typeface="Calibri" pitchFamily="34" charset="-120"/>
            </a:endParaRPr>
          </a:p>
          <a:p>
            <a:pPr marL="342900" indent="-342900">
              <a:spcAft>
                <a:spcPts val="400"/>
              </a:spcAft>
              <a:buSzPct val="100000"/>
              <a:buChar char="•"/>
            </a:pPr>
            <a:r>
              <a:rPr lang="en-US" sz="1400" dirty="0">
                <a:solidFill>
                  <a:srgbClr val="1C2833"/>
                </a:solidFill>
                <a:latin typeface="Secca KjG" panose="020B0503030003020504" pitchFamily="34" charset="0"/>
                <a:ea typeface="Calibri" pitchFamily="34" charset="-122"/>
                <a:cs typeface="Calibri" pitchFamily="34" charset="-120"/>
              </a:rPr>
              <a:t>Hoher Support </a:t>
            </a:r>
            <a:r>
              <a:rPr lang="en-US" sz="1400" dirty="0" err="1">
                <a:solidFill>
                  <a:srgbClr val="1C2833"/>
                </a:solidFill>
                <a:latin typeface="Secca KjG" panose="020B0503030003020504" pitchFamily="34" charset="0"/>
                <a:ea typeface="Calibri" pitchFamily="34" charset="-122"/>
                <a:cs typeface="Calibri" pitchFamily="34" charset="-120"/>
              </a:rPr>
              <a:t>Aufwand</a:t>
            </a:r>
            <a:r>
              <a:rPr lang="en-US" sz="1400" dirty="0">
                <a:solidFill>
                  <a:srgbClr val="1C2833"/>
                </a:solidFill>
                <a:latin typeface="Secca KjG" panose="020B0503030003020504" pitchFamily="34" charset="0"/>
                <a:ea typeface="Calibri" pitchFamily="34" charset="-122"/>
                <a:cs typeface="Calibri" pitchFamily="34" charset="-120"/>
              </a:rPr>
              <a:t> in </a:t>
            </a:r>
            <a:r>
              <a:rPr lang="en-US" sz="1400" dirty="0" err="1">
                <a:solidFill>
                  <a:srgbClr val="1C2833"/>
                </a:solidFill>
                <a:latin typeface="Secca KjG" panose="020B0503030003020504" pitchFamily="34" charset="0"/>
                <a:ea typeface="Calibri" pitchFamily="34" charset="-122"/>
                <a:cs typeface="Calibri" pitchFamily="34" charset="-120"/>
              </a:rPr>
              <a:t>unserem</a:t>
            </a:r>
            <a:r>
              <a:rPr lang="en-US" sz="1400" dirty="0">
                <a:solidFill>
                  <a:srgbClr val="1C2833"/>
                </a:solidFill>
                <a:latin typeface="Secca KjG" panose="020B0503030003020504" pitchFamily="34" charset="0"/>
                <a:ea typeface="Calibri" pitchFamily="34" charset="-122"/>
                <a:cs typeface="Calibri" pitchFamily="34" charset="-120"/>
              </a:rPr>
              <a:t> </a:t>
            </a:r>
            <a:r>
              <a:rPr lang="en-US" sz="1400" dirty="0" err="1">
                <a:solidFill>
                  <a:srgbClr val="1C2833"/>
                </a:solidFill>
                <a:latin typeface="Secca KjG" panose="020B0503030003020504" pitchFamily="34" charset="0"/>
                <a:ea typeface="Calibri" pitchFamily="34" charset="-122"/>
                <a:cs typeface="Calibri" pitchFamily="34" charset="-120"/>
              </a:rPr>
              <a:t>Büro</a:t>
            </a:r>
            <a:r>
              <a:rPr lang="en-US" sz="1400" dirty="0">
                <a:solidFill>
                  <a:srgbClr val="1C2833"/>
                </a:solidFill>
                <a:latin typeface="Secca KjG" panose="020B0503030003020504" pitchFamily="34" charset="0"/>
                <a:ea typeface="Calibri" pitchFamily="34" charset="-122"/>
                <a:cs typeface="Calibri" pitchFamily="34" charset="-120"/>
              </a:rPr>
              <a:t> und von </a:t>
            </a:r>
            <a:r>
              <a:rPr lang="en-US" sz="1400" dirty="0" err="1">
                <a:solidFill>
                  <a:srgbClr val="1C2833"/>
                </a:solidFill>
                <a:latin typeface="Secca KjG" panose="020B0503030003020504" pitchFamily="34" charset="0"/>
                <a:ea typeface="Calibri" pitchFamily="34" charset="-122"/>
                <a:cs typeface="Calibri" pitchFamily="34" charset="-120"/>
              </a:rPr>
              <a:t>ehrenamtlichen</a:t>
            </a:r>
            <a:endParaRPr lang="en-US" sz="1400" dirty="0">
              <a:solidFill>
                <a:srgbClr val="1C2833"/>
              </a:solidFill>
              <a:latin typeface="Secca KjG" panose="020B0503030003020504" pitchFamily="34" charset="0"/>
              <a:ea typeface="Calibri" pitchFamily="34" charset="-122"/>
              <a:cs typeface="Calibri" pitchFamily="34" charset="-120"/>
            </a:endParaRPr>
          </a:p>
          <a:p>
            <a:pPr marL="342900" indent="-342900">
              <a:spcAft>
                <a:spcPts val="400"/>
              </a:spcAft>
              <a:buSzPct val="100000"/>
              <a:buChar char="•"/>
            </a:pPr>
            <a:r>
              <a:rPr lang="en-US" sz="1400" dirty="0">
                <a:latin typeface="Secca KjG" panose="020B0503030003020504" pitchFamily="34" charset="0"/>
              </a:rPr>
              <a:t>Keine </a:t>
            </a:r>
            <a:r>
              <a:rPr lang="en-US" sz="1400" dirty="0" err="1">
                <a:latin typeface="Secca KjG" panose="020B0503030003020504" pitchFamily="34" charset="0"/>
              </a:rPr>
              <a:t>wirkliche</a:t>
            </a:r>
            <a:r>
              <a:rPr lang="en-US" sz="1400" dirty="0">
                <a:latin typeface="Secca KjG" panose="020B0503030003020504" pitchFamily="34" charset="0"/>
              </a:rPr>
              <a:t> </a:t>
            </a:r>
            <a:r>
              <a:rPr lang="en-US" sz="1400" dirty="0" err="1">
                <a:latin typeface="Secca KjG" panose="020B0503030003020504" pitchFamily="34" charset="0"/>
              </a:rPr>
              <a:t>Weiterentwicklung</a:t>
            </a:r>
            <a:r>
              <a:rPr lang="en-US" sz="1400" dirty="0">
                <a:latin typeface="Secca KjG" panose="020B0503030003020504" pitchFamily="34" charset="0"/>
              </a:rPr>
              <a:t> der </a:t>
            </a:r>
            <a:r>
              <a:rPr lang="en-US" sz="1400" dirty="0" err="1">
                <a:latin typeface="Secca KjG" panose="020B0503030003020504" pitchFamily="34" charset="0"/>
              </a:rPr>
              <a:t>MiDa</a:t>
            </a:r>
            <a:r>
              <a:rPr lang="en-US" sz="1400" dirty="0">
                <a:latin typeface="Secca KjG" panose="020B0503030003020504" pitchFamily="34" charset="0"/>
              </a:rPr>
              <a:t> </a:t>
            </a:r>
            <a:r>
              <a:rPr lang="en-US" sz="1400" dirty="0" err="1">
                <a:latin typeface="Secca KjG" panose="020B0503030003020504" pitchFamily="34" charset="0"/>
              </a:rPr>
              <a:t>Plattform</a:t>
            </a:r>
            <a:endParaRPr lang="en-US" sz="1400" dirty="0">
              <a:latin typeface="Secca KjG" panose="020B0503030003020504" pitchFamily="34" charset="0"/>
            </a:endParaRPr>
          </a:p>
          <a:p>
            <a:pPr marL="342900" indent="-342900">
              <a:spcAft>
                <a:spcPts val="400"/>
              </a:spcAft>
              <a:buSzPct val="100000"/>
              <a:buChar char="•"/>
            </a:pPr>
            <a:r>
              <a:rPr lang="en-US" sz="1400" dirty="0" err="1">
                <a:latin typeface="Secca KjG" panose="020B0503030003020504" pitchFamily="34" charset="0"/>
              </a:rPr>
              <a:t>Wird</a:t>
            </a:r>
            <a:r>
              <a:rPr lang="en-US" sz="1400" dirty="0">
                <a:latin typeface="Secca KjG" panose="020B0503030003020504" pitchFamily="34" charset="0"/>
              </a:rPr>
              <a:t> </a:t>
            </a:r>
            <a:r>
              <a:rPr lang="en-US" sz="1400" dirty="0" err="1">
                <a:latin typeface="Secca KjG" panose="020B0503030003020504" pitchFamily="34" charset="0"/>
              </a:rPr>
              <a:t>nur</a:t>
            </a:r>
            <a:r>
              <a:rPr lang="en-US" sz="1400" dirty="0">
                <a:latin typeface="Secca KjG" panose="020B0503030003020504" pitchFamily="34" charset="0"/>
              </a:rPr>
              <a:t> </a:t>
            </a:r>
            <a:r>
              <a:rPr lang="en-US" sz="1400" dirty="0" err="1">
                <a:latin typeface="Secca KjG" panose="020B0503030003020504" pitchFamily="34" charset="0"/>
              </a:rPr>
              <a:t>noch</a:t>
            </a:r>
            <a:r>
              <a:rPr lang="en-US" sz="1400" dirty="0">
                <a:latin typeface="Secca KjG" panose="020B0503030003020504" pitchFamily="34" charset="0"/>
              </a:rPr>
              <a:t> von </a:t>
            </a:r>
            <a:r>
              <a:rPr lang="en-US" sz="1400" dirty="0" err="1">
                <a:latin typeface="Secca KjG" panose="020B0503030003020504" pitchFamily="34" charset="0"/>
              </a:rPr>
              <a:t>sehr</a:t>
            </a:r>
            <a:r>
              <a:rPr lang="en-US" sz="1400" dirty="0">
                <a:latin typeface="Secca KjG" panose="020B0503030003020504" pitchFamily="34" charset="0"/>
              </a:rPr>
              <a:t> </a:t>
            </a:r>
            <a:r>
              <a:rPr lang="en-US" sz="1400" dirty="0" err="1">
                <a:latin typeface="Secca KjG" panose="020B0503030003020504" pitchFamily="34" charset="0"/>
              </a:rPr>
              <a:t>wenigen</a:t>
            </a:r>
            <a:r>
              <a:rPr lang="en-US" sz="1400" dirty="0">
                <a:latin typeface="Secca KjG" panose="020B0503030003020504" pitchFamily="34" charset="0"/>
              </a:rPr>
              <a:t> </a:t>
            </a:r>
            <a:r>
              <a:rPr lang="en-US" sz="1400" dirty="0" err="1">
                <a:latin typeface="Secca KjG" panose="020B0503030003020504" pitchFamily="34" charset="0"/>
              </a:rPr>
              <a:t>Ortsgruppen</a:t>
            </a:r>
            <a:r>
              <a:rPr lang="en-US" sz="1400" dirty="0">
                <a:latin typeface="Secca KjG" panose="020B0503030003020504" pitchFamily="34" charset="0"/>
              </a:rPr>
              <a:t> </a:t>
            </a:r>
            <a:r>
              <a:rPr lang="en-US" sz="1400" dirty="0" err="1">
                <a:latin typeface="Secca KjG" panose="020B0503030003020504" pitchFamily="34" charset="0"/>
              </a:rPr>
              <a:t>verwendet</a:t>
            </a:r>
            <a:endParaRPr lang="en-US" sz="1400" dirty="0">
              <a:latin typeface="Secca KjG" panose="020B0503030003020504" pitchFamily="34" charset="0"/>
            </a:endParaRPr>
          </a:p>
        </p:txBody>
      </p:sp>
      <p:sp>
        <p:nvSpPr>
          <p:cNvPr id="26" name="Shape 5">
            <a:extLst>
              <a:ext uri="{FF2B5EF4-FFF2-40B4-BE49-F238E27FC236}">
                <a16:creationId xmlns:a16="http://schemas.microsoft.com/office/drawing/2014/main" id="{8E3F4612-E1E6-4872-E033-044A13D2C52E}"/>
              </a:ext>
            </a:extLst>
          </p:cNvPr>
          <p:cNvSpPr/>
          <p:nvPr/>
        </p:nvSpPr>
        <p:spPr>
          <a:xfrm>
            <a:off x="6913481" y="1206669"/>
            <a:ext cx="4023360" cy="4307502"/>
          </a:xfrm>
          <a:prstGeom prst="rect">
            <a:avLst/>
          </a:prstGeom>
          <a:solidFill>
            <a:srgbClr val="F2F3F4"/>
          </a:solidFill>
          <a:ln w="6350">
            <a:solidFill>
              <a:srgbClr val="E0E0E0"/>
            </a:solidFill>
            <a:prstDash val="solid"/>
          </a:ln>
        </p:spPr>
        <p:txBody>
          <a:bodyPr/>
          <a:lstStyle/>
          <a:p>
            <a:endParaRPr lang="de-DE"/>
          </a:p>
        </p:txBody>
      </p:sp>
      <p:sp>
        <p:nvSpPr>
          <p:cNvPr id="28" name="Text 6">
            <a:extLst>
              <a:ext uri="{FF2B5EF4-FFF2-40B4-BE49-F238E27FC236}">
                <a16:creationId xmlns:a16="http://schemas.microsoft.com/office/drawing/2014/main" id="{EDC95E26-1693-99FE-3E81-34FF403578C7}"/>
              </a:ext>
            </a:extLst>
          </p:cNvPr>
          <p:cNvSpPr/>
          <p:nvPr/>
        </p:nvSpPr>
        <p:spPr>
          <a:xfrm>
            <a:off x="7096361" y="1343829"/>
            <a:ext cx="3657600" cy="411480"/>
          </a:xfrm>
          <a:prstGeom prst="rect">
            <a:avLst/>
          </a:prstGeom>
          <a:noFill/>
          <a:ln/>
        </p:spPr>
        <p:txBody>
          <a:bodyPr wrap="square" rtlCol="0" anchor="ctr"/>
          <a:lstStyle/>
          <a:p>
            <a:pPr marL="0" indent="0">
              <a:buNone/>
            </a:pPr>
            <a:r>
              <a:rPr lang="en-US" sz="1400" b="1" dirty="0">
                <a:solidFill>
                  <a:srgbClr val="1E8449"/>
                </a:solidFill>
                <a:latin typeface="Arial Black" pitchFamily="34" charset="0"/>
                <a:ea typeface="Arial Black" pitchFamily="34" charset="-122"/>
                <a:cs typeface="Arial Black" pitchFamily="34" charset="-120"/>
              </a:rPr>
              <a:t>✅ Campflow: Besser</a:t>
            </a:r>
            <a:endParaRPr lang="en-US" sz="1400" dirty="0"/>
          </a:p>
        </p:txBody>
      </p:sp>
      <p:sp>
        <p:nvSpPr>
          <p:cNvPr id="29" name="Text 7">
            <a:extLst>
              <a:ext uri="{FF2B5EF4-FFF2-40B4-BE49-F238E27FC236}">
                <a16:creationId xmlns:a16="http://schemas.microsoft.com/office/drawing/2014/main" id="{8FE9F139-557A-07D1-600B-4ABB7C5F91F4}"/>
              </a:ext>
            </a:extLst>
          </p:cNvPr>
          <p:cNvSpPr/>
          <p:nvPr/>
        </p:nvSpPr>
        <p:spPr>
          <a:xfrm>
            <a:off x="7096361" y="1801029"/>
            <a:ext cx="3657600" cy="3200400"/>
          </a:xfrm>
          <a:prstGeom prst="rect">
            <a:avLst/>
          </a:prstGeom>
          <a:noFill/>
          <a:ln/>
        </p:spPr>
        <p:txBody>
          <a:bodyPr wrap="square" rtlCol="0" anchor="t"/>
          <a:lstStyle/>
          <a:p>
            <a:pPr marL="342900" indent="-342900">
              <a:spcAft>
                <a:spcPts val="400"/>
              </a:spcAft>
              <a:buSzPct val="100000"/>
              <a:buChar char="•"/>
            </a:pPr>
            <a:r>
              <a:rPr lang="en-US" sz="1400" dirty="0">
                <a:solidFill>
                  <a:srgbClr val="1C2833"/>
                </a:solidFill>
                <a:latin typeface="Secca KjG" panose="020B0503030003020504" pitchFamily="34" charset="0"/>
                <a:ea typeface="Calibri" pitchFamily="34" charset="-122"/>
                <a:cs typeface="Calibri" pitchFamily="34" charset="-120"/>
              </a:rPr>
              <a:t>Von zwei ehemaligen </a:t>
            </a:r>
            <a:r>
              <a:rPr lang="en-US" sz="1400" dirty="0" err="1">
                <a:solidFill>
                  <a:srgbClr val="1C2833"/>
                </a:solidFill>
                <a:latin typeface="Secca KjG" panose="020B0503030003020504" pitchFamily="34" charset="0"/>
                <a:ea typeface="Calibri" pitchFamily="34" charset="-122"/>
                <a:cs typeface="Calibri" pitchFamily="34" charset="-120"/>
              </a:rPr>
              <a:t>KjGlern</a:t>
            </a:r>
            <a:r>
              <a:rPr lang="en-US" sz="1400" dirty="0">
                <a:solidFill>
                  <a:srgbClr val="1C2833"/>
                </a:solidFill>
                <a:latin typeface="Secca KjG" panose="020B0503030003020504" pitchFamily="34" charset="0"/>
                <a:ea typeface="Calibri" pitchFamily="34" charset="-122"/>
                <a:cs typeface="Calibri" pitchFamily="34" charset="-120"/>
              </a:rPr>
              <a:t> </a:t>
            </a:r>
            <a:r>
              <a:rPr lang="en-US" sz="1400" dirty="0" err="1">
                <a:solidFill>
                  <a:srgbClr val="1C2833"/>
                </a:solidFill>
                <a:latin typeface="Secca KjG" panose="020B0503030003020504" pitchFamily="34" charset="0"/>
                <a:ea typeface="Calibri" pitchFamily="34" charset="-122"/>
                <a:cs typeface="Calibri" pitchFamily="34" charset="-120"/>
              </a:rPr>
              <a:t>entwickelt</a:t>
            </a:r>
            <a:endParaRPr lang="en-US" sz="1400" dirty="0">
              <a:solidFill>
                <a:srgbClr val="1C2833"/>
              </a:solidFill>
              <a:latin typeface="Secca KjG" panose="020B0503030003020504" pitchFamily="34" charset="0"/>
              <a:ea typeface="Calibri" pitchFamily="34" charset="-122"/>
              <a:cs typeface="Calibri" pitchFamily="34" charset="-120"/>
            </a:endParaRPr>
          </a:p>
          <a:p>
            <a:pPr marL="342900" indent="-342900">
              <a:spcAft>
                <a:spcPts val="400"/>
              </a:spcAft>
              <a:buSzPct val="100000"/>
              <a:buChar char="•"/>
            </a:pPr>
            <a:r>
              <a:rPr lang="en-US" sz="1400" dirty="0">
                <a:solidFill>
                  <a:srgbClr val="1C2833"/>
                </a:solidFill>
                <a:latin typeface="Secca KjG" panose="020B0503030003020504" pitchFamily="34" charset="0"/>
                <a:ea typeface="Calibri" pitchFamily="34" charset="-122"/>
                <a:cs typeface="Calibri" pitchFamily="34" charset="-120"/>
              </a:rPr>
              <a:t>Moderne, </a:t>
            </a:r>
            <a:r>
              <a:rPr lang="en-US" sz="1400" dirty="0" err="1">
                <a:solidFill>
                  <a:srgbClr val="1C2833"/>
                </a:solidFill>
                <a:latin typeface="Secca KjG" panose="020B0503030003020504" pitchFamily="34" charset="0"/>
                <a:ea typeface="Calibri" pitchFamily="34" charset="-122"/>
                <a:cs typeface="Calibri" pitchFamily="34" charset="-120"/>
              </a:rPr>
              <a:t>übersichtliche</a:t>
            </a:r>
            <a:r>
              <a:rPr lang="en-US" sz="1400" dirty="0">
                <a:solidFill>
                  <a:srgbClr val="1C2833"/>
                </a:solidFill>
                <a:latin typeface="Secca KjG" panose="020B0503030003020504" pitchFamily="34" charset="0"/>
                <a:ea typeface="Calibri" pitchFamily="34" charset="-122"/>
                <a:cs typeface="Calibri" pitchFamily="34" charset="-120"/>
              </a:rPr>
              <a:t> </a:t>
            </a:r>
            <a:r>
              <a:rPr lang="en-US" sz="1400" dirty="0" err="1">
                <a:solidFill>
                  <a:srgbClr val="1C2833"/>
                </a:solidFill>
                <a:latin typeface="Secca KjG" panose="020B0503030003020504" pitchFamily="34" charset="0"/>
                <a:ea typeface="Calibri" pitchFamily="34" charset="-122"/>
                <a:cs typeface="Calibri" pitchFamily="34" charset="-120"/>
              </a:rPr>
              <a:t>Oberfläche</a:t>
            </a:r>
            <a:endParaRPr lang="en-US" sz="1400" dirty="0">
              <a:solidFill>
                <a:srgbClr val="1C2833"/>
              </a:solidFill>
              <a:latin typeface="Secca KjG" panose="020B0503030003020504" pitchFamily="34" charset="0"/>
              <a:ea typeface="Calibri" pitchFamily="34" charset="-122"/>
              <a:cs typeface="Calibri" pitchFamily="34" charset="-120"/>
            </a:endParaRPr>
          </a:p>
          <a:p>
            <a:pPr marL="342900" indent="-342900">
              <a:spcAft>
                <a:spcPts val="400"/>
              </a:spcAft>
              <a:buSzPct val="100000"/>
              <a:buChar char="•"/>
            </a:pPr>
            <a:r>
              <a:rPr lang="en-US" sz="1400" dirty="0">
                <a:solidFill>
                  <a:srgbClr val="1C2833"/>
                </a:solidFill>
                <a:latin typeface="Secca KjG" panose="020B0503030003020504" pitchFamily="34" charset="0"/>
                <a:ea typeface="Calibri" pitchFamily="34" charset="-122"/>
                <a:cs typeface="Calibri" pitchFamily="34" charset="-120"/>
              </a:rPr>
              <a:t>Korrekte Beitragsberechnung &amp; </a:t>
            </a:r>
            <a:r>
              <a:rPr lang="en-US" sz="1400" dirty="0" err="1">
                <a:solidFill>
                  <a:srgbClr val="1C2833"/>
                </a:solidFill>
                <a:latin typeface="Secca KjG" panose="020B0503030003020504" pitchFamily="34" charset="0"/>
                <a:ea typeface="Calibri" pitchFamily="34" charset="-122"/>
                <a:cs typeface="Calibri" pitchFamily="34" charset="-120"/>
              </a:rPr>
              <a:t>automatische</a:t>
            </a:r>
            <a:r>
              <a:rPr lang="en-US" sz="1400" dirty="0">
                <a:solidFill>
                  <a:srgbClr val="1C2833"/>
                </a:solidFill>
                <a:latin typeface="Secca KjG" panose="020B0503030003020504" pitchFamily="34" charset="0"/>
                <a:ea typeface="Calibri" pitchFamily="34" charset="-122"/>
                <a:cs typeface="Calibri" pitchFamily="34" charset="-120"/>
              </a:rPr>
              <a:t> </a:t>
            </a:r>
            <a:r>
              <a:rPr lang="en-US" sz="1400" dirty="0" err="1">
                <a:solidFill>
                  <a:srgbClr val="1C2833"/>
                </a:solidFill>
                <a:latin typeface="Secca KjG" panose="020B0503030003020504" pitchFamily="34" charset="0"/>
                <a:ea typeface="Calibri" pitchFamily="34" charset="-122"/>
                <a:cs typeface="Calibri" pitchFamily="34" charset="-120"/>
              </a:rPr>
              <a:t>Mitgliedermeldung</a:t>
            </a:r>
            <a:endParaRPr lang="en-US" sz="1400" dirty="0">
              <a:solidFill>
                <a:srgbClr val="1C2833"/>
              </a:solidFill>
              <a:latin typeface="Secca KjG" panose="020B0503030003020504" pitchFamily="34" charset="0"/>
              <a:ea typeface="Calibri" pitchFamily="34" charset="-122"/>
              <a:cs typeface="Calibri" pitchFamily="34" charset="-120"/>
            </a:endParaRPr>
          </a:p>
          <a:p>
            <a:pPr marL="342900" indent="-342900">
              <a:spcAft>
                <a:spcPts val="400"/>
              </a:spcAft>
              <a:buSzPct val="100000"/>
              <a:buChar char="•"/>
            </a:pPr>
            <a:r>
              <a:rPr lang="en-US" sz="1400" dirty="0">
                <a:solidFill>
                  <a:srgbClr val="1C2833"/>
                </a:solidFill>
                <a:latin typeface="Secca KjG" panose="020B0503030003020504" pitchFamily="34" charset="0"/>
                <a:ea typeface="Calibri" pitchFamily="34" charset="-122"/>
                <a:cs typeface="Calibri" pitchFamily="34" charset="-120"/>
              </a:rPr>
              <a:t>Klare Datentrennung: DV sieht nur was er </a:t>
            </a:r>
            <a:r>
              <a:rPr lang="en-US" sz="1400" dirty="0" err="1">
                <a:solidFill>
                  <a:srgbClr val="1C2833"/>
                </a:solidFill>
                <a:latin typeface="Secca KjG" panose="020B0503030003020504" pitchFamily="34" charset="0"/>
                <a:ea typeface="Calibri" pitchFamily="34" charset="-122"/>
                <a:cs typeface="Calibri" pitchFamily="34" charset="-120"/>
              </a:rPr>
              <a:t>braucht</a:t>
            </a:r>
            <a:endParaRPr lang="en-US" sz="1400" dirty="0">
              <a:solidFill>
                <a:srgbClr val="1C2833"/>
              </a:solidFill>
              <a:latin typeface="Secca KjG" panose="020B0503030003020504" pitchFamily="34" charset="0"/>
              <a:ea typeface="Calibri" pitchFamily="34" charset="-122"/>
              <a:cs typeface="Calibri" pitchFamily="34" charset="-120"/>
            </a:endParaRPr>
          </a:p>
          <a:p>
            <a:pPr marL="342900" indent="-342900">
              <a:spcAft>
                <a:spcPts val="400"/>
              </a:spcAft>
              <a:buSzPct val="100000"/>
              <a:buChar char="•"/>
            </a:pPr>
            <a:r>
              <a:rPr lang="en-US" sz="1400" dirty="0">
                <a:solidFill>
                  <a:srgbClr val="1C2833"/>
                </a:solidFill>
                <a:latin typeface="Secca KjG" panose="020B0503030003020504" pitchFamily="34" charset="0"/>
                <a:ea typeface="Calibri" pitchFamily="34" charset="-122"/>
                <a:cs typeface="Calibri" pitchFamily="34" charset="-120"/>
              </a:rPr>
              <a:t>Kostenlose Hilfe: hilfe.campflow.de </a:t>
            </a:r>
            <a:br>
              <a:rPr lang="en-US" sz="1400" dirty="0">
                <a:solidFill>
                  <a:srgbClr val="1C2833"/>
                </a:solidFill>
                <a:latin typeface="Secca KjG" panose="020B0503030003020504" pitchFamily="34" charset="0"/>
                <a:ea typeface="Calibri" pitchFamily="34" charset="-122"/>
                <a:cs typeface="Calibri" pitchFamily="34" charset="-120"/>
              </a:rPr>
            </a:br>
            <a:r>
              <a:rPr lang="en-US" sz="1400" dirty="0">
                <a:solidFill>
                  <a:srgbClr val="1C2833"/>
                </a:solidFill>
                <a:latin typeface="Secca KjG" panose="020B0503030003020504" pitchFamily="34" charset="0"/>
                <a:ea typeface="Calibri" pitchFamily="34" charset="-122"/>
                <a:cs typeface="Calibri" pitchFamily="34" charset="-120"/>
              </a:rPr>
              <a:t>+ In-App-Chat</a:t>
            </a:r>
          </a:p>
          <a:p>
            <a:pPr marL="342900" indent="-342900">
              <a:spcAft>
                <a:spcPts val="400"/>
              </a:spcAft>
              <a:buSzPct val="100000"/>
              <a:buChar char="•"/>
            </a:pPr>
            <a:r>
              <a:rPr lang="en-US" sz="1400" dirty="0" err="1">
                <a:solidFill>
                  <a:srgbClr val="1C2833"/>
                </a:solidFill>
                <a:latin typeface="Secca KjG" panose="020B0503030003020504" pitchFamily="34" charset="0"/>
                <a:ea typeface="Calibri" pitchFamily="34" charset="-122"/>
                <a:cs typeface="Calibri" pitchFamily="34" charset="-120"/>
              </a:rPr>
              <a:t>Wird</a:t>
            </a:r>
            <a:r>
              <a:rPr lang="en-US" sz="1400" dirty="0">
                <a:solidFill>
                  <a:srgbClr val="1C2833"/>
                </a:solidFill>
                <a:latin typeface="Secca KjG" panose="020B0503030003020504" pitchFamily="34" charset="0"/>
                <a:ea typeface="Calibri" pitchFamily="34" charset="-122"/>
                <a:cs typeface="Calibri" pitchFamily="34" charset="-120"/>
              </a:rPr>
              <a:t> </a:t>
            </a:r>
            <a:r>
              <a:rPr lang="en-US" sz="1400" dirty="0" err="1">
                <a:solidFill>
                  <a:srgbClr val="1C2833"/>
                </a:solidFill>
                <a:latin typeface="Secca KjG" panose="020B0503030003020504" pitchFamily="34" charset="0"/>
                <a:ea typeface="Calibri" pitchFamily="34" charset="-122"/>
                <a:cs typeface="Calibri" pitchFamily="34" charset="-120"/>
              </a:rPr>
              <a:t>schon</a:t>
            </a:r>
            <a:r>
              <a:rPr lang="en-US" sz="1400" dirty="0">
                <a:solidFill>
                  <a:srgbClr val="1C2833"/>
                </a:solidFill>
                <a:latin typeface="Secca KjG" panose="020B0503030003020504" pitchFamily="34" charset="0"/>
                <a:ea typeface="Calibri" pitchFamily="34" charset="-122"/>
                <a:cs typeface="Calibri" pitchFamily="34" charset="-120"/>
              </a:rPr>
              <a:t> von </a:t>
            </a:r>
            <a:r>
              <a:rPr lang="en-US" sz="1400" dirty="0" err="1">
                <a:solidFill>
                  <a:srgbClr val="1C2833"/>
                </a:solidFill>
                <a:latin typeface="Secca KjG" panose="020B0503030003020504" pitchFamily="34" charset="0"/>
                <a:ea typeface="Calibri" pitchFamily="34" charset="-122"/>
                <a:cs typeface="Calibri" pitchFamily="34" charset="-120"/>
              </a:rPr>
              <a:t>vielen</a:t>
            </a:r>
            <a:r>
              <a:rPr lang="en-US" sz="1400" dirty="0">
                <a:solidFill>
                  <a:srgbClr val="1C2833"/>
                </a:solidFill>
                <a:latin typeface="Secca KjG" panose="020B0503030003020504" pitchFamily="34" charset="0"/>
                <a:ea typeface="Calibri" pitchFamily="34" charset="-122"/>
                <a:cs typeface="Calibri" pitchFamily="34" charset="-120"/>
              </a:rPr>
              <a:t> </a:t>
            </a:r>
            <a:r>
              <a:rPr lang="en-US" sz="1400" dirty="0" err="1">
                <a:solidFill>
                  <a:srgbClr val="1C2833"/>
                </a:solidFill>
                <a:latin typeface="Secca KjG" panose="020B0503030003020504" pitchFamily="34" charset="0"/>
                <a:ea typeface="Calibri" pitchFamily="34" charset="-122"/>
                <a:cs typeface="Calibri" pitchFamily="34" charset="-120"/>
              </a:rPr>
              <a:t>Ortsgruppen</a:t>
            </a:r>
            <a:r>
              <a:rPr lang="en-US" sz="1400" dirty="0">
                <a:solidFill>
                  <a:srgbClr val="1C2833"/>
                </a:solidFill>
                <a:latin typeface="Secca KjG" panose="020B0503030003020504" pitchFamily="34" charset="0"/>
                <a:ea typeface="Calibri" pitchFamily="34" charset="-122"/>
                <a:cs typeface="Calibri" pitchFamily="34" charset="-120"/>
              </a:rPr>
              <a:t> </a:t>
            </a:r>
            <a:r>
              <a:rPr lang="en-US" sz="1400" dirty="0" err="1">
                <a:solidFill>
                  <a:srgbClr val="1C2833"/>
                </a:solidFill>
                <a:latin typeface="Secca KjG" panose="020B0503030003020504" pitchFamily="34" charset="0"/>
                <a:ea typeface="Calibri" pitchFamily="34" charset="-122"/>
                <a:cs typeface="Calibri" pitchFamily="34" charset="-120"/>
              </a:rPr>
              <a:t>genutzt</a:t>
            </a:r>
            <a:endParaRPr lang="en-US" sz="1400" dirty="0">
              <a:solidFill>
                <a:srgbClr val="1C2833"/>
              </a:solidFill>
              <a:latin typeface="Secca KjG" panose="020B0503030003020504" pitchFamily="34" charset="0"/>
              <a:ea typeface="Calibri" pitchFamily="34" charset="-122"/>
              <a:cs typeface="Calibri" pitchFamily="34" charset="-120"/>
            </a:endParaRPr>
          </a:p>
        </p:txBody>
      </p:sp>
    </p:spTree>
    <p:extLst>
      <p:ext uri="{BB962C8B-B14F-4D97-AF65-F5344CB8AC3E}">
        <p14:creationId xmlns:p14="http://schemas.microsoft.com/office/powerpoint/2010/main" val="2802345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4BF57-C2E6-83FF-6A11-C410B9C267BD}"/>
            </a:ext>
          </a:extLst>
        </p:cNvPr>
        <p:cNvGrpSpPr/>
        <p:nvPr/>
      </p:nvGrpSpPr>
      <p:grpSpPr>
        <a:xfrm>
          <a:off x="0" y="0"/>
          <a:ext cx="0" cy="0"/>
          <a:chOff x="0" y="0"/>
          <a:chExt cx="0" cy="0"/>
        </a:xfrm>
      </p:grpSpPr>
      <p:sp>
        <p:nvSpPr>
          <p:cNvPr id="4" name="Inhaltsplatzhalter 31">
            <a:extLst>
              <a:ext uri="{FF2B5EF4-FFF2-40B4-BE49-F238E27FC236}">
                <a16:creationId xmlns:a16="http://schemas.microsoft.com/office/drawing/2014/main" id="{B25AEF95-0FAC-0032-A7E7-A7418D8DA123}"/>
              </a:ext>
            </a:extLst>
          </p:cNvPr>
          <p:cNvSpPr txBox="1">
            <a:spLocks noGrp="1" noRot="1" noMove="1" noResize="1" noEditPoints="1" noAdjustHandles="1" noChangeArrowheads="1" noChangeShapeType="1"/>
          </p:cNvSpPr>
          <p:nvPr/>
        </p:nvSpPr>
        <p:spPr>
          <a:xfrm>
            <a:off x="140042" y="0"/>
            <a:ext cx="12051958" cy="6858000"/>
          </a:xfrm>
          <a:prstGeom prst="rect">
            <a:avLst/>
          </a:prstGeom>
          <a:solidFill>
            <a:schemeClr val="accent1"/>
          </a:solidFill>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de-DE" dirty="0"/>
              <a:t>   </a:t>
            </a:r>
          </a:p>
        </p:txBody>
      </p:sp>
      <p:pic>
        <p:nvPicPr>
          <p:cNvPr id="7" name="Grafik 6">
            <a:extLst>
              <a:ext uri="{FF2B5EF4-FFF2-40B4-BE49-F238E27FC236}">
                <a16:creationId xmlns:a16="http://schemas.microsoft.com/office/drawing/2014/main" id="{E175C579-1277-94DE-8FA8-7275CD5747A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251919">
            <a:off x="11663056" y="-3477268"/>
            <a:ext cx="5474426" cy="4134080"/>
          </a:xfrm>
          <a:prstGeom prst="rect">
            <a:avLst/>
          </a:prstGeom>
        </p:spPr>
      </p:pic>
      <p:sp>
        <p:nvSpPr>
          <p:cNvPr id="11" name="Shape 2">
            <a:extLst>
              <a:ext uri="{FF2B5EF4-FFF2-40B4-BE49-F238E27FC236}">
                <a16:creationId xmlns:a16="http://schemas.microsoft.com/office/drawing/2014/main" id="{C1D90639-EC4D-907A-85F9-35B817A79287}"/>
              </a:ext>
            </a:extLst>
          </p:cNvPr>
          <p:cNvSpPr/>
          <p:nvPr/>
        </p:nvSpPr>
        <p:spPr>
          <a:xfrm>
            <a:off x="-9249963" y="1509437"/>
            <a:ext cx="621792" cy="621792"/>
          </a:xfrm>
          <a:prstGeom prst="ellipse">
            <a:avLst/>
          </a:prstGeom>
          <a:solidFill>
            <a:schemeClr val="accent2"/>
          </a:solidFill>
          <a:ln w="12700">
            <a:solidFill>
              <a:srgbClr val="C0392B"/>
            </a:solidFill>
            <a:prstDash val="solid"/>
          </a:ln>
        </p:spPr>
        <p:txBody>
          <a:bodyPr/>
          <a:lstStyle/>
          <a:p>
            <a:endParaRPr lang="de-DE"/>
          </a:p>
        </p:txBody>
      </p:sp>
      <p:sp>
        <p:nvSpPr>
          <p:cNvPr id="12" name="Text 3">
            <a:extLst>
              <a:ext uri="{FF2B5EF4-FFF2-40B4-BE49-F238E27FC236}">
                <a16:creationId xmlns:a16="http://schemas.microsoft.com/office/drawing/2014/main" id="{8211B690-30A9-DCA7-4525-DB1CF2E4AC09}"/>
              </a:ext>
            </a:extLst>
          </p:cNvPr>
          <p:cNvSpPr/>
          <p:nvPr/>
        </p:nvSpPr>
        <p:spPr>
          <a:xfrm>
            <a:off x="-9249963" y="1509437"/>
            <a:ext cx="621792" cy="621792"/>
          </a:xfrm>
          <a:prstGeom prst="rect">
            <a:avLst/>
          </a:prstGeom>
          <a:noFill/>
          <a:ln/>
        </p:spPr>
        <p:txBody>
          <a:bodyPr wrap="square" rtlCol="0" anchor="ctr"/>
          <a:lstStyle/>
          <a:p>
            <a:pPr marL="0" indent="0" algn="ctr">
              <a:buNone/>
            </a:pPr>
            <a:r>
              <a:rPr lang="en-US" sz="1800" b="1" dirty="0">
                <a:solidFill>
                  <a:srgbClr val="FFFFFF"/>
                </a:solidFill>
                <a:latin typeface="Arial Black" pitchFamily="34" charset="0"/>
                <a:ea typeface="Arial Black" pitchFamily="34" charset="-122"/>
                <a:cs typeface="Arial Black" pitchFamily="34" charset="-120"/>
              </a:rPr>
              <a:t>1</a:t>
            </a:r>
            <a:endParaRPr lang="en-US" sz="1800" dirty="0"/>
          </a:p>
        </p:txBody>
      </p:sp>
      <p:sp>
        <p:nvSpPr>
          <p:cNvPr id="14" name="Shape 4">
            <a:extLst>
              <a:ext uri="{FF2B5EF4-FFF2-40B4-BE49-F238E27FC236}">
                <a16:creationId xmlns:a16="http://schemas.microsoft.com/office/drawing/2014/main" id="{C03E06EA-C48B-59DE-6273-06B42B96CEF7}"/>
              </a:ext>
            </a:extLst>
          </p:cNvPr>
          <p:cNvSpPr/>
          <p:nvPr/>
        </p:nvSpPr>
        <p:spPr>
          <a:xfrm>
            <a:off x="-8472723" y="1436285"/>
            <a:ext cx="8198576" cy="841248"/>
          </a:xfrm>
          <a:prstGeom prst="rect">
            <a:avLst/>
          </a:prstGeom>
          <a:solidFill>
            <a:schemeClr val="accent3"/>
          </a:solidFill>
          <a:ln w="6350">
            <a:noFill/>
            <a:prstDash val="solid"/>
          </a:ln>
        </p:spPr>
        <p:txBody>
          <a:bodyPr/>
          <a:lstStyle/>
          <a:p>
            <a:endParaRPr lang="de-DE"/>
          </a:p>
        </p:txBody>
      </p:sp>
      <p:sp>
        <p:nvSpPr>
          <p:cNvPr id="16" name="Text 5">
            <a:extLst>
              <a:ext uri="{FF2B5EF4-FFF2-40B4-BE49-F238E27FC236}">
                <a16:creationId xmlns:a16="http://schemas.microsoft.com/office/drawing/2014/main" id="{29D13E8C-FBA1-1D20-3EF7-E9C10D3B7452}"/>
              </a:ext>
            </a:extLst>
          </p:cNvPr>
          <p:cNvSpPr/>
          <p:nvPr/>
        </p:nvSpPr>
        <p:spPr>
          <a:xfrm>
            <a:off x="-8289843" y="1509437"/>
            <a:ext cx="7406640" cy="694944"/>
          </a:xfrm>
          <a:prstGeom prst="rect">
            <a:avLst/>
          </a:prstGeom>
          <a:noFill/>
          <a:ln/>
        </p:spPr>
        <p:txBody>
          <a:bodyPr wrap="square" rtlCol="0" anchor="t"/>
          <a:lstStyle/>
          <a:p>
            <a:pPr marL="0" indent="0">
              <a:buNone/>
            </a:pPr>
            <a:r>
              <a:rPr lang="en-US" b="1" dirty="0">
                <a:solidFill>
                  <a:srgbClr val="1C2833"/>
                </a:solidFill>
                <a:latin typeface="Secca KjG" panose="020B0503030003020504" pitchFamily="34" charset="0"/>
                <a:ea typeface="Arial Black" pitchFamily="34" charset="-122"/>
                <a:cs typeface="Arial Black" pitchFamily="34" charset="-120"/>
              </a:rPr>
              <a:t>Migration der Mitgliederdaten</a:t>
            </a:r>
            <a:endParaRPr lang="en-US" dirty="0">
              <a:latin typeface="Secca KjG" panose="020B0503030003020504" pitchFamily="34" charset="0"/>
            </a:endParaRPr>
          </a:p>
          <a:p>
            <a:pPr marL="0" indent="0">
              <a:buNone/>
            </a:pPr>
            <a:r>
              <a:rPr lang="en-US" sz="1600" dirty="0">
                <a:solidFill>
                  <a:schemeClr val="bg1"/>
                </a:solidFill>
                <a:latin typeface="Secca KjG" panose="020B0503030003020504" pitchFamily="34" charset="0"/>
                <a:ea typeface="Calibri" pitchFamily="34" charset="-122"/>
                <a:cs typeface="Calibri" pitchFamily="34" charset="-120"/>
              </a:rPr>
              <a:t>Der DV migriert eure Daten. Ihr erhaltet eine E-Mail mit Campflow-Zugangsdaten.</a:t>
            </a:r>
            <a:endParaRPr lang="en-US" sz="1600" dirty="0">
              <a:solidFill>
                <a:schemeClr val="bg1"/>
              </a:solidFill>
              <a:latin typeface="Secca KjG" panose="020B0503030003020504" pitchFamily="34" charset="0"/>
            </a:endParaRPr>
          </a:p>
        </p:txBody>
      </p:sp>
      <p:sp>
        <p:nvSpPr>
          <p:cNvPr id="20" name="Shape 6">
            <a:extLst>
              <a:ext uri="{FF2B5EF4-FFF2-40B4-BE49-F238E27FC236}">
                <a16:creationId xmlns:a16="http://schemas.microsoft.com/office/drawing/2014/main" id="{46BB1049-6884-5677-FCF6-DB3DF25BB4EF}"/>
              </a:ext>
            </a:extLst>
          </p:cNvPr>
          <p:cNvSpPr/>
          <p:nvPr/>
        </p:nvSpPr>
        <p:spPr>
          <a:xfrm>
            <a:off x="-9249963" y="2460413"/>
            <a:ext cx="621792" cy="621792"/>
          </a:xfrm>
          <a:prstGeom prst="ellipse">
            <a:avLst/>
          </a:prstGeom>
          <a:solidFill>
            <a:schemeClr val="accent2"/>
          </a:solidFill>
          <a:ln w="12700">
            <a:solidFill>
              <a:srgbClr val="C0392B"/>
            </a:solidFill>
            <a:prstDash val="solid"/>
          </a:ln>
        </p:spPr>
        <p:txBody>
          <a:bodyPr/>
          <a:lstStyle/>
          <a:p>
            <a:endParaRPr lang="de-DE"/>
          </a:p>
        </p:txBody>
      </p:sp>
      <p:sp>
        <p:nvSpPr>
          <p:cNvPr id="22" name="Text 7">
            <a:extLst>
              <a:ext uri="{FF2B5EF4-FFF2-40B4-BE49-F238E27FC236}">
                <a16:creationId xmlns:a16="http://schemas.microsoft.com/office/drawing/2014/main" id="{95547E0B-A665-EA29-37BD-69B4CC1B09F5}"/>
              </a:ext>
            </a:extLst>
          </p:cNvPr>
          <p:cNvSpPr/>
          <p:nvPr/>
        </p:nvSpPr>
        <p:spPr>
          <a:xfrm>
            <a:off x="-9249963" y="2460413"/>
            <a:ext cx="621792" cy="621792"/>
          </a:xfrm>
          <a:prstGeom prst="rect">
            <a:avLst/>
          </a:prstGeom>
          <a:noFill/>
          <a:ln/>
        </p:spPr>
        <p:txBody>
          <a:bodyPr wrap="square" rtlCol="0" anchor="ctr"/>
          <a:lstStyle/>
          <a:p>
            <a:pPr marL="0" indent="0" algn="ctr">
              <a:buNone/>
            </a:pPr>
            <a:r>
              <a:rPr lang="en-US" sz="1800" b="1" dirty="0">
                <a:solidFill>
                  <a:srgbClr val="FFFFFF"/>
                </a:solidFill>
                <a:latin typeface="Arial Black" pitchFamily="34" charset="0"/>
                <a:ea typeface="Arial Black" pitchFamily="34" charset="-122"/>
                <a:cs typeface="Arial Black" pitchFamily="34" charset="-120"/>
              </a:rPr>
              <a:t>2</a:t>
            </a:r>
            <a:endParaRPr lang="en-US" sz="1800" dirty="0"/>
          </a:p>
        </p:txBody>
      </p:sp>
      <p:sp>
        <p:nvSpPr>
          <p:cNvPr id="23" name="Shape 8">
            <a:extLst>
              <a:ext uri="{FF2B5EF4-FFF2-40B4-BE49-F238E27FC236}">
                <a16:creationId xmlns:a16="http://schemas.microsoft.com/office/drawing/2014/main" id="{E6EBAF6F-B696-A03E-F698-D5B725339E44}"/>
              </a:ext>
            </a:extLst>
          </p:cNvPr>
          <p:cNvSpPr/>
          <p:nvPr/>
        </p:nvSpPr>
        <p:spPr>
          <a:xfrm>
            <a:off x="-8472723" y="2387261"/>
            <a:ext cx="8198576" cy="841248"/>
          </a:xfrm>
          <a:prstGeom prst="rect">
            <a:avLst/>
          </a:prstGeom>
          <a:solidFill>
            <a:schemeClr val="accent3"/>
          </a:solidFill>
          <a:ln w="6350">
            <a:noFill/>
            <a:prstDash val="solid"/>
          </a:ln>
        </p:spPr>
        <p:txBody>
          <a:bodyPr/>
          <a:lstStyle/>
          <a:p>
            <a:endParaRPr lang="de-DE"/>
          </a:p>
        </p:txBody>
      </p:sp>
      <p:sp>
        <p:nvSpPr>
          <p:cNvPr id="24" name="Text 9">
            <a:extLst>
              <a:ext uri="{FF2B5EF4-FFF2-40B4-BE49-F238E27FC236}">
                <a16:creationId xmlns:a16="http://schemas.microsoft.com/office/drawing/2014/main" id="{3465E622-6459-7EB8-9618-B4022C9A73D2}"/>
              </a:ext>
            </a:extLst>
          </p:cNvPr>
          <p:cNvSpPr/>
          <p:nvPr/>
        </p:nvSpPr>
        <p:spPr>
          <a:xfrm>
            <a:off x="-8289843" y="2460413"/>
            <a:ext cx="7406640" cy="694944"/>
          </a:xfrm>
          <a:prstGeom prst="rect">
            <a:avLst/>
          </a:prstGeom>
          <a:noFill/>
          <a:ln/>
        </p:spPr>
        <p:txBody>
          <a:bodyPr wrap="square" rtlCol="0" anchor="t"/>
          <a:lstStyle/>
          <a:p>
            <a:pPr marL="0" indent="0">
              <a:buNone/>
            </a:pPr>
            <a:r>
              <a:rPr lang="en-US" b="1" dirty="0" err="1">
                <a:solidFill>
                  <a:srgbClr val="1C2833"/>
                </a:solidFill>
                <a:latin typeface="Secca KjG" panose="020B0503030003020504" pitchFamily="34" charset="0"/>
                <a:ea typeface="Arial Black" pitchFamily="34" charset="-122"/>
                <a:cs typeface="Arial Black" pitchFamily="34" charset="-120"/>
              </a:rPr>
              <a:t>Einrichtung</a:t>
            </a:r>
            <a:r>
              <a:rPr lang="en-US" b="1" dirty="0">
                <a:solidFill>
                  <a:srgbClr val="1C2833"/>
                </a:solidFill>
                <a:latin typeface="Secca KjG" panose="020B0503030003020504" pitchFamily="34" charset="0"/>
                <a:ea typeface="Arial Black" pitchFamily="34" charset="-122"/>
                <a:cs typeface="Arial Black" pitchFamily="34" charset="-120"/>
              </a:rPr>
              <a:t> &amp; </a:t>
            </a:r>
            <a:r>
              <a:rPr lang="en-US" b="1" dirty="0" err="1">
                <a:solidFill>
                  <a:srgbClr val="1C2833"/>
                </a:solidFill>
                <a:latin typeface="Secca KjG" panose="020B0503030003020504" pitchFamily="34" charset="0"/>
                <a:ea typeface="Arial Black" pitchFamily="34" charset="-122"/>
                <a:cs typeface="Arial Black" pitchFamily="34" charset="-120"/>
              </a:rPr>
              <a:t>erste</a:t>
            </a:r>
            <a:r>
              <a:rPr lang="en-US" b="1" dirty="0">
                <a:solidFill>
                  <a:srgbClr val="1C2833"/>
                </a:solidFill>
                <a:latin typeface="Secca KjG" panose="020B0503030003020504" pitchFamily="34" charset="0"/>
                <a:ea typeface="Arial Black" pitchFamily="34" charset="-122"/>
                <a:cs typeface="Arial Black" pitchFamily="34" charset="-120"/>
              </a:rPr>
              <a:t> </a:t>
            </a:r>
            <a:r>
              <a:rPr lang="en-US" b="1" dirty="0" err="1">
                <a:solidFill>
                  <a:srgbClr val="1C2833"/>
                </a:solidFill>
                <a:latin typeface="Secca KjG" panose="020B0503030003020504" pitchFamily="34" charset="0"/>
                <a:ea typeface="Arial Black" pitchFamily="34" charset="-122"/>
                <a:cs typeface="Arial Black" pitchFamily="34" charset="-120"/>
              </a:rPr>
              <a:t>Schritte</a:t>
            </a:r>
            <a:endParaRPr lang="en-US" dirty="0">
              <a:latin typeface="Secca KjG" panose="020B0503030003020504" pitchFamily="34" charset="0"/>
            </a:endParaRPr>
          </a:p>
          <a:p>
            <a:pPr marL="0" indent="0">
              <a:buNone/>
            </a:pPr>
            <a:r>
              <a:rPr lang="en-US" sz="1600" dirty="0" err="1">
                <a:solidFill>
                  <a:schemeClr val="bg1"/>
                </a:solidFill>
                <a:latin typeface="Calibri" pitchFamily="34" charset="0"/>
                <a:ea typeface="Calibri" pitchFamily="34" charset="-122"/>
                <a:cs typeface="Calibri" pitchFamily="34" charset="-120"/>
              </a:rPr>
              <a:t>Einloggen</a:t>
            </a:r>
            <a:r>
              <a:rPr lang="en-US" sz="1600" dirty="0">
                <a:solidFill>
                  <a:schemeClr val="bg1"/>
                </a:solidFill>
                <a:latin typeface="Calibri" pitchFamily="34" charset="0"/>
                <a:ea typeface="Calibri" pitchFamily="34" charset="-122"/>
                <a:cs typeface="Calibri" pitchFamily="34" charset="-120"/>
              </a:rPr>
              <a:t> · </a:t>
            </a:r>
            <a:r>
              <a:rPr lang="en-US" sz="1600" dirty="0" err="1">
                <a:solidFill>
                  <a:schemeClr val="bg1"/>
                </a:solidFill>
                <a:latin typeface="Calibri" pitchFamily="34" charset="0"/>
                <a:ea typeface="Calibri" pitchFamily="34" charset="-122"/>
                <a:cs typeface="Calibri" pitchFamily="34" charset="-120"/>
              </a:rPr>
              <a:t>Daten</a:t>
            </a:r>
            <a:r>
              <a:rPr lang="en-US" sz="1600" dirty="0">
                <a:solidFill>
                  <a:schemeClr val="bg1"/>
                </a:solidFill>
                <a:latin typeface="Calibri" pitchFamily="34" charset="0"/>
                <a:ea typeface="Calibri" pitchFamily="34" charset="-122"/>
                <a:cs typeface="Calibri" pitchFamily="34" charset="-120"/>
              </a:rPr>
              <a:t> </a:t>
            </a:r>
            <a:r>
              <a:rPr lang="en-US" sz="1600" dirty="0" err="1">
                <a:solidFill>
                  <a:schemeClr val="bg1"/>
                </a:solidFill>
                <a:latin typeface="Calibri" pitchFamily="34" charset="0"/>
                <a:ea typeface="Calibri" pitchFamily="34" charset="-122"/>
                <a:cs typeface="Calibri" pitchFamily="34" charset="-120"/>
              </a:rPr>
              <a:t>prüfen</a:t>
            </a:r>
            <a:r>
              <a:rPr lang="en-US" sz="1600" dirty="0">
                <a:solidFill>
                  <a:schemeClr val="bg1"/>
                </a:solidFill>
                <a:latin typeface="Calibri" pitchFamily="34" charset="0"/>
                <a:ea typeface="Calibri" pitchFamily="34" charset="-122"/>
                <a:cs typeface="Calibri" pitchFamily="34" charset="-120"/>
              </a:rPr>
              <a:t> · </a:t>
            </a:r>
            <a:r>
              <a:rPr lang="en-US" sz="1600" dirty="0" err="1">
                <a:solidFill>
                  <a:schemeClr val="bg1"/>
                </a:solidFill>
                <a:latin typeface="Calibri" pitchFamily="34" charset="0"/>
                <a:ea typeface="Calibri" pitchFamily="34" charset="-122"/>
                <a:cs typeface="Calibri" pitchFamily="34" charset="-120"/>
              </a:rPr>
              <a:t>Ortsgruppe</a:t>
            </a:r>
            <a:r>
              <a:rPr lang="en-US" sz="1600" dirty="0">
                <a:solidFill>
                  <a:schemeClr val="bg1"/>
                </a:solidFill>
                <a:latin typeface="Calibri" pitchFamily="34" charset="0"/>
                <a:ea typeface="Calibri" pitchFamily="34" charset="-122"/>
                <a:cs typeface="Calibri" pitchFamily="34" charset="-120"/>
              </a:rPr>
              <a:t> </a:t>
            </a:r>
            <a:r>
              <a:rPr lang="en-US" sz="1600" dirty="0" err="1">
                <a:solidFill>
                  <a:schemeClr val="bg1"/>
                </a:solidFill>
                <a:latin typeface="Calibri" pitchFamily="34" charset="0"/>
                <a:ea typeface="Calibri" pitchFamily="34" charset="-122"/>
                <a:cs typeface="Calibri" pitchFamily="34" charset="-120"/>
              </a:rPr>
              <a:t>einrichten</a:t>
            </a:r>
            <a:r>
              <a:rPr lang="en-US" sz="1600" dirty="0">
                <a:solidFill>
                  <a:schemeClr val="bg1"/>
                </a:solidFill>
                <a:latin typeface="Calibri" pitchFamily="34" charset="0"/>
                <a:ea typeface="Calibri" pitchFamily="34" charset="-122"/>
                <a:cs typeface="Calibri" pitchFamily="34" charset="-120"/>
              </a:rPr>
              <a:t> · </a:t>
            </a:r>
            <a:r>
              <a:rPr lang="en-US" sz="1400" dirty="0" err="1">
                <a:solidFill>
                  <a:schemeClr val="bg1"/>
                </a:solidFill>
                <a:latin typeface="Calibri" pitchFamily="34" charset="0"/>
                <a:ea typeface="Calibri" pitchFamily="34" charset="-122"/>
                <a:cs typeface="Calibri" pitchFamily="34" charset="-120"/>
              </a:rPr>
              <a:t>Hilfe</a:t>
            </a:r>
            <a:r>
              <a:rPr lang="en-US" sz="1400" dirty="0">
                <a:solidFill>
                  <a:schemeClr val="bg1"/>
                </a:solidFill>
                <a:latin typeface="Calibri" pitchFamily="34" charset="0"/>
                <a:ea typeface="Calibri" pitchFamily="34" charset="-122"/>
                <a:cs typeface="Calibri" pitchFamily="34" charset="-120"/>
              </a:rPr>
              <a:t>: hilfe.campflow.de </a:t>
            </a:r>
            <a:r>
              <a:rPr lang="en-US" sz="1400" dirty="0" err="1">
                <a:solidFill>
                  <a:schemeClr val="bg1"/>
                </a:solidFill>
                <a:latin typeface="Calibri" pitchFamily="34" charset="0"/>
                <a:ea typeface="Calibri" pitchFamily="34" charset="-122"/>
                <a:cs typeface="Calibri" pitchFamily="34" charset="-120"/>
              </a:rPr>
              <a:t>oder</a:t>
            </a:r>
            <a:r>
              <a:rPr lang="en-US" sz="1400" dirty="0">
                <a:solidFill>
                  <a:schemeClr val="bg1"/>
                </a:solidFill>
                <a:latin typeface="Calibri" pitchFamily="34" charset="0"/>
                <a:ea typeface="Calibri" pitchFamily="34" charset="-122"/>
                <a:cs typeface="Calibri" pitchFamily="34" charset="-120"/>
              </a:rPr>
              <a:t> In-App-Chat</a:t>
            </a:r>
            <a:endParaRPr lang="en-US" sz="1600" dirty="0">
              <a:solidFill>
                <a:schemeClr val="bg1"/>
              </a:solidFill>
            </a:endParaRPr>
          </a:p>
        </p:txBody>
      </p:sp>
      <p:sp>
        <p:nvSpPr>
          <p:cNvPr id="27" name="Shape 10">
            <a:extLst>
              <a:ext uri="{FF2B5EF4-FFF2-40B4-BE49-F238E27FC236}">
                <a16:creationId xmlns:a16="http://schemas.microsoft.com/office/drawing/2014/main" id="{D0E1D04B-146B-D85E-A610-26136390074A}"/>
              </a:ext>
            </a:extLst>
          </p:cNvPr>
          <p:cNvSpPr/>
          <p:nvPr/>
        </p:nvSpPr>
        <p:spPr>
          <a:xfrm>
            <a:off x="-9249963" y="3411389"/>
            <a:ext cx="621792" cy="621792"/>
          </a:xfrm>
          <a:prstGeom prst="ellipse">
            <a:avLst/>
          </a:prstGeom>
          <a:solidFill>
            <a:schemeClr val="accent2"/>
          </a:solidFill>
          <a:ln w="12700">
            <a:solidFill>
              <a:srgbClr val="C0392B"/>
            </a:solidFill>
            <a:prstDash val="solid"/>
          </a:ln>
        </p:spPr>
        <p:txBody>
          <a:bodyPr/>
          <a:lstStyle/>
          <a:p>
            <a:endParaRPr lang="de-DE"/>
          </a:p>
        </p:txBody>
      </p:sp>
      <p:sp>
        <p:nvSpPr>
          <p:cNvPr id="30" name="Text 11">
            <a:extLst>
              <a:ext uri="{FF2B5EF4-FFF2-40B4-BE49-F238E27FC236}">
                <a16:creationId xmlns:a16="http://schemas.microsoft.com/office/drawing/2014/main" id="{4180F3F4-6DFC-8BD3-1A9F-3DB31674665F}"/>
              </a:ext>
            </a:extLst>
          </p:cNvPr>
          <p:cNvSpPr/>
          <p:nvPr/>
        </p:nvSpPr>
        <p:spPr>
          <a:xfrm>
            <a:off x="-9249963" y="3411389"/>
            <a:ext cx="621792" cy="621792"/>
          </a:xfrm>
          <a:prstGeom prst="rect">
            <a:avLst/>
          </a:prstGeom>
          <a:noFill/>
          <a:ln/>
        </p:spPr>
        <p:txBody>
          <a:bodyPr wrap="square" rtlCol="0" anchor="ctr"/>
          <a:lstStyle/>
          <a:p>
            <a:pPr marL="0" indent="0" algn="ctr">
              <a:buNone/>
            </a:pPr>
            <a:r>
              <a:rPr lang="en-US" sz="1800" b="1" dirty="0">
                <a:solidFill>
                  <a:srgbClr val="FFFFFF"/>
                </a:solidFill>
                <a:latin typeface="Arial Black" pitchFamily="34" charset="0"/>
                <a:ea typeface="Arial Black" pitchFamily="34" charset="-122"/>
                <a:cs typeface="Arial Black" pitchFamily="34" charset="-120"/>
              </a:rPr>
              <a:t>3</a:t>
            </a:r>
            <a:endParaRPr lang="en-US" sz="1800" dirty="0"/>
          </a:p>
        </p:txBody>
      </p:sp>
      <p:sp>
        <p:nvSpPr>
          <p:cNvPr id="31" name="Shape 12">
            <a:extLst>
              <a:ext uri="{FF2B5EF4-FFF2-40B4-BE49-F238E27FC236}">
                <a16:creationId xmlns:a16="http://schemas.microsoft.com/office/drawing/2014/main" id="{5746ED2E-147E-7933-85EC-940DE329CB33}"/>
              </a:ext>
            </a:extLst>
          </p:cNvPr>
          <p:cNvSpPr/>
          <p:nvPr/>
        </p:nvSpPr>
        <p:spPr>
          <a:xfrm>
            <a:off x="-8472723" y="3338237"/>
            <a:ext cx="8198576" cy="841248"/>
          </a:xfrm>
          <a:prstGeom prst="rect">
            <a:avLst/>
          </a:prstGeom>
          <a:solidFill>
            <a:schemeClr val="accent3"/>
          </a:solidFill>
          <a:ln w="6350">
            <a:noFill/>
            <a:prstDash val="solid"/>
          </a:ln>
        </p:spPr>
        <p:txBody>
          <a:bodyPr/>
          <a:lstStyle/>
          <a:p>
            <a:endParaRPr lang="de-DE"/>
          </a:p>
        </p:txBody>
      </p:sp>
      <p:sp>
        <p:nvSpPr>
          <p:cNvPr id="32" name="Text 13">
            <a:extLst>
              <a:ext uri="{FF2B5EF4-FFF2-40B4-BE49-F238E27FC236}">
                <a16:creationId xmlns:a16="http://schemas.microsoft.com/office/drawing/2014/main" id="{29831D5F-BF7A-9740-AB56-2976B443F2E9}"/>
              </a:ext>
            </a:extLst>
          </p:cNvPr>
          <p:cNvSpPr/>
          <p:nvPr/>
        </p:nvSpPr>
        <p:spPr>
          <a:xfrm>
            <a:off x="-8289843" y="3411389"/>
            <a:ext cx="7868920" cy="694944"/>
          </a:xfrm>
          <a:prstGeom prst="rect">
            <a:avLst/>
          </a:prstGeom>
          <a:noFill/>
          <a:ln/>
        </p:spPr>
        <p:txBody>
          <a:bodyPr wrap="square" rtlCol="0" anchor="t"/>
          <a:lstStyle/>
          <a:p>
            <a:pPr marL="0" indent="0">
              <a:buNone/>
            </a:pPr>
            <a:r>
              <a:rPr lang="en-US" b="1" dirty="0" err="1">
                <a:solidFill>
                  <a:srgbClr val="1C2833"/>
                </a:solidFill>
                <a:latin typeface="Secca KjG" panose="020B0503030003020504" pitchFamily="34" charset="0"/>
              </a:rPr>
              <a:t>Datenmigration</a:t>
            </a:r>
            <a:r>
              <a:rPr lang="en-US" b="1" dirty="0">
                <a:solidFill>
                  <a:srgbClr val="1C2833"/>
                </a:solidFill>
                <a:latin typeface="Secca KjG" panose="020B0503030003020504" pitchFamily="34" charset="0"/>
              </a:rPr>
              <a:t> </a:t>
            </a:r>
            <a:r>
              <a:rPr lang="en-US" b="1" dirty="0" err="1">
                <a:solidFill>
                  <a:srgbClr val="1C2833"/>
                </a:solidFill>
                <a:latin typeface="Secca KjG" panose="020B0503030003020504" pitchFamily="34" charset="0"/>
              </a:rPr>
              <a:t>prüfen</a:t>
            </a:r>
            <a:endParaRPr lang="en-US" b="1" dirty="0">
              <a:solidFill>
                <a:srgbClr val="1C2833"/>
              </a:solidFill>
              <a:latin typeface="Secca KjG" panose="020B0503030003020504" pitchFamily="34" charset="0"/>
            </a:endParaRPr>
          </a:p>
          <a:p>
            <a:r>
              <a:rPr lang="en-US" sz="1600" dirty="0" err="1">
                <a:solidFill>
                  <a:schemeClr val="bg1"/>
                </a:solidFill>
                <a:latin typeface="Calibri" pitchFamily="34" charset="0"/>
                <a:ea typeface="Calibri" pitchFamily="34" charset="-122"/>
                <a:cs typeface="Calibri" pitchFamily="34" charset="-120"/>
              </a:rPr>
              <a:t>Familienzugehörigkeiten</a:t>
            </a:r>
            <a:r>
              <a:rPr lang="en-US" sz="1600" dirty="0">
                <a:solidFill>
                  <a:schemeClr val="bg1"/>
                </a:solidFill>
                <a:latin typeface="Calibri" pitchFamily="34" charset="0"/>
                <a:ea typeface="Calibri" pitchFamily="34" charset="-122"/>
                <a:cs typeface="Calibri" pitchFamily="34" charset="-120"/>
              </a:rPr>
              <a:t> </a:t>
            </a:r>
            <a:r>
              <a:rPr lang="en-US" sz="1600" dirty="0" err="1">
                <a:solidFill>
                  <a:schemeClr val="bg1"/>
                </a:solidFill>
                <a:latin typeface="Calibri" pitchFamily="34" charset="0"/>
                <a:ea typeface="Calibri" pitchFamily="34" charset="-122"/>
                <a:cs typeface="Calibri" pitchFamily="34" charset="-120"/>
              </a:rPr>
              <a:t>prüfen</a:t>
            </a:r>
            <a:r>
              <a:rPr lang="en-US" sz="1600" dirty="0">
                <a:solidFill>
                  <a:schemeClr val="bg1"/>
                </a:solidFill>
                <a:latin typeface="Calibri" pitchFamily="34" charset="0"/>
                <a:ea typeface="Calibri" pitchFamily="34" charset="-122"/>
                <a:cs typeface="Calibri" pitchFamily="34" charset="-120"/>
              </a:rPr>
              <a:t>  · SEPA </a:t>
            </a:r>
            <a:r>
              <a:rPr lang="en-US" sz="1600" dirty="0" err="1">
                <a:solidFill>
                  <a:schemeClr val="bg1"/>
                </a:solidFill>
                <a:latin typeface="Calibri" pitchFamily="34" charset="0"/>
                <a:ea typeface="Calibri" pitchFamily="34" charset="-122"/>
                <a:cs typeface="Calibri" pitchFamily="34" charset="-120"/>
              </a:rPr>
              <a:t>Lastschriftmandate</a:t>
            </a:r>
            <a:r>
              <a:rPr lang="en-US" sz="1600" dirty="0">
                <a:solidFill>
                  <a:schemeClr val="bg1"/>
                </a:solidFill>
                <a:latin typeface="Calibri" pitchFamily="34" charset="0"/>
                <a:ea typeface="Calibri" pitchFamily="34" charset="-122"/>
                <a:cs typeface="Calibri" pitchFamily="34" charset="-120"/>
              </a:rPr>
              <a:t> </a:t>
            </a:r>
            <a:r>
              <a:rPr lang="en-US" sz="1600" dirty="0" err="1">
                <a:solidFill>
                  <a:schemeClr val="bg1"/>
                </a:solidFill>
                <a:latin typeface="Calibri" pitchFamily="34" charset="0"/>
                <a:ea typeface="Calibri" pitchFamily="34" charset="-122"/>
                <a:cs typeface="Calibri" pitchFamily="34" charset="-120"/>
              </a:rPr>
              <a:t>prüfen</a:t>
            </a:r>
            <a:r>
              <a:rPr lang="en-US" sz="1600" dirty="0">
                <a:solidFill>
                  <a:schemeClr val="bg1"/>
                </a:solidFill>
                <a:latin typeface="Calibri" pitchFamily="34" charset="0"/>
                <a:ea typeface="Calibri" pitchFamily="34" charset="-122"/>
                <a:cs typeface="Calibri" pitchFamily="34" charset="-120"/>
              </a:rPr>
              <a:t>  · </a:t>
            </a:r>
            <a:r>
              <a:rPr lang="en-US" sz="1600" dirty="0" err="1">
                <a:solidFill>
                  <a:schemeClr val="bg1"/>
                </a:solidFill>
                <a:latin typeface="Calibri" pitchFamily="34" charset="0"/>
                <a:ea typeface="Calibri" pitchFamily="34" charset="-122"/>
                <a:cs typeface="Calibri" pitchFamily="34" charset="-120"/>
              </a:rPr>
              <a:t>Dokumente</a:t>
            </a:r>
            <a:r>
              <a:rPr lang="en-US" sz="1600" dirty="0">
                <a:solidFill>
                  <a:schemeClr val="bg1"/>
                </a:solidFill>
                <a:latin typeface="Calibri" pitchFamily="34" charset="0"/>
                <a:ea typeface="Calibri" pitchFamily="34" charset="-122"/>
                <a:cs typeface="Calibri" pitchFamily="34" charset="-120"/>
              </a:rPr>
              <a:t> </a:t>
            </a:r>
            <a:r>
              <a:rPr lang="en-US" sz="1600" dirty="0" err="1">
                <a:solidFill>
                  <a:schemeClr val="bg1"/>
                </a:solidFill>
                <a:latin typeface="Calibri" pitchFamily="34" charset="0"/>
                <a:ea typeface="Calibri" pitchFamily="34" charset="-122"/>
                <a:cs typeface="Calibri" pitchFamily="34" charset="-120"/>
              </a:rPr>
              <a:t>prüfen</a:t>
            </a:r>
            <a:endParaRPr lang="en-US" sz="1600" dirty="0">
              <a:solidFill>
                <a:schemeClr val="bg1"/>
              </a:solidFill>
              <a:latin typeface="Calibri" pitchFamily="34" charset="0"/>
              <a:ea typeface="Calibri" pitchFamily="34" charset="-122"/>
              <a:cs typeface="Calibri" pitchFamily="34" charset="-120"/>
            </a:endParaRPr>
          </a:p>
        </p:txBody>
      </p:sp>
      <p:sp>
        <p:nvSpPr>
          <p:cNvPr id="33" name="Shape 14">
            <a:extLst>
              <a:ext uri="{FF2B5EF4-FFF2-40B4-BE49-F238E27FC236}">
                <a16:creationId xmlns:a16="http://schemas.microsoft.com/office/drawing/2014/main" id="{D2D506F7-CB29-B06A-C9EE-8FC16C9FFC78}"/>
              </a:ext>
            </a:extLst>
          </p:cNvPr>
          <p:cNvSpPr/>
          <p:nvPr/>
        </p:nvSpPr>
        <p:spPr>
          <a:xfrm>
            <a:off x="-9249963" y="4362365"/>
            <a:ext cx="621792" cy="621792"/>
          </a:xfrm>
          <a:prstGeom prst="ellipse">
            <a:avLst/>
          </a:prstGeom>
          <a:solidFill>
            <a:schemeClr val="accent2"/>
          </a:solidFill>
          <a:ln w="12700">
            <a:solidFill>
              <a:srgbClr val="C0392B"/>
            </a:solidFill>
            <a:prstDash val="solid"/>
          </a:ln>
        </p:spPr>
        <p:txBody>
          <a:bodyPr/>
          <a:lstStyle/>
          <a:p>
            <a:endParaRPr lang="de-DE"/>
          </a:p>
        </p:txBody>
      </p:sp>
      <p:sp>
        <p:nvSpPr>
          <p:cNvPr id="34" name="Text 15">
            <a:extLst>
              <a:ext uri="{FF2B5EF4-FFF2-40B4-BE49-F238E27FC236}">
                <a16:creationId xmlns:a16="http://schemas.microsoft.com/office/drawing/2014/main" id="{1B30262D-EE52-D392-4C08-A8504B81504C}"/>
              </a:ext>
            </a:extLst>
          </p:cNvPr>
          <p:cNvSpPr/>
          <p:nvPr/>
        </p:nvSpPr>
        <p:spPr>
          <a:xfrm>
            <a:off x="-9249963" y="4362365"/>
            <a:ext cx="621792" cy="621792"/>
          </a:xfrm>
          <a:prstGeom prst="rect">
            <a:avLst/>
          </a:prstGeom>
          <a:noFill/>
          <a:ln/>
        </p:spPr>
        <p:txBody>
          <a:bodyPr wrap="square" rtlCol="0" anchor="ctr"/>
          <a:lstStyle/>
          <a:p>
            <a:pPr marL="0" indent="0" algn="ctr">
              <a:buNone/>
            </a:pPr>
            <a:r>
              <a:rPr lang="en-US" sz="1800" b="1" dirty="0">
                <a:solidFill>
                  <a:srgbClr val="FFFFFF"/>
                </a:solidFill>
                <a:latin typeface="Arial Black" pitchFamily="34" charset="0"/>
                <a:ea typeface="Arial Black" pitchFamily="34" charset="-122"/>
                <a:cs typeface="Arial Black" pitchFamily="34" charset="-120"/>
              </a:rPr>
              <a:t>4</a:t>
            </a:r>
            <a:endParaRPr lang="en-US" sz="1800" dirty="0"/>
          </a:p>
        </p:txBody>
      </p:sp>
      <p:sp>
        <p:nvSpPr>
          <p:cNvPr id="35" name="Shape 16">
            <a:extLst>
              <a:ext uri="{FF2B5EF4-FFF2-40B4-BE49-F238E27FC236}">
                <a16:creationId xmlns:a16="http://schemas.microsoft.com/office/drawing/2014/main" id="{8736E5F4-9E59-BC39-2AD6-E916BD045B1E}"/>
              </a:ext>
            </a:extLst>
          </p:cNvPr>
          <p:cNvSpPr/>
          <p:nvPr/>
        </p:nvSpPr>
        <p:spPr>
          <a:xfrm>
            <a:off x="-8472723" y="4289213"/>
            <a:ext cx="8198576" cy="841248"/>
          </a:xfrm>
          <a:prstGeom prst="rect">
            <a:avLst/>
          </a:prstGeom>
          <a:solidFill>
            <a:schemeClr val="accent3"/>
          </a:solidFill>
          <a:ln w="6350">
            <a:noFill/>
            <a:prstDash val="solid"/>
          </a:ln>
        </p:spPr>
        <p:txBody>
          <a:bodyPr/>
          <a:lstStyle/>
          <a:p>
            <a:endParaRPr lang="de-DE"/>
          </a:p>
        </p:txBody>
      </p:sp>
      <p:sp>
        <p:nvSpPr>
          <p:cNvPr id="39" name="Text 17">
            <a:extLst>
              <a:ext uri="{FF2B5EF4-FFF2-40B4-BE49-F238E27FC236}">
                <a16:creationId xmlns:a16="http://schemas.microsoft.com/office/drawing/2014/main" id="{73E02B1D-E1C0-7060-BC34-39BE52C4574F}"/>
              </a:ext>
            </a:extLst>
          </p:cNvPr>
          <p:cNvSpPr/>
          <p:nvPr/>
        </p:nvSpPr>
        <p:spPr>
          <a:xfrm>
            <a:off x="-8289843" y="4362365"/>
            <a:ext cx="7406640" cy="694944"/>
          </a:xfrm>
          <a:prstGeom prst="rect">
            <a:avLst/>
          </a:prstGeom>
          <a:noFill/>
          <a:ln/>
        </p:spPr>
        <p:txBody>
          <a:bodyPr wrap="square" rtlCol="0" anchor="t"/>
          <a:lstStyle/>
          <a:p>
            <a:pPr marL="0" indent="0">
              <a:buNone/>
            </a:pPr>
            <a:r>
              <a:rPr lang="en-US" b="1" dirty="0" err="1">
                <a:solidFill>
                  <a:srgbClr val="1C2833"/>
                </a:solidFill>
                <a:latin typeface="Secca KjG" panose="020B0503030003020504" pitchFamily="34" charset="0"/>
                <a:ea typeface="Arial Black" pitchFamily="34" charset="-122"/>
                <a:cs typeface="Arial Black" pitchFamily="34" charset="-120"/>
              </a:rPr>
              <a:t>Fragen</a:t>
            </a:r>
            <a:endParaRPr lang="en-US" dirty="0">
              <a:latin typeface="Secca KjG" panose="020B0503030003020504" pitchFamily="34" charset="0"/>
            </a:endParaRPr>
          </a:p>
          <a:p>
            <a:pPr marL="0" indent="0">
              <a:buNone/>
            </a:pPr>
            <a:r>
              <a:rPr lang="en-US" sz="1600" dirty="0">
                <a:solidFill>
                  <a:schemeClr val="bg1"/>
                </a:solidFill>
                <a:latin typeface="Secca KjG" panose="020B0503030003020504" pitchFamily="34" charset="0"/>
                <a:ea typeface="Calibri" pitchFamily="34" charset="-122"/>
                <a:cs typeface="Calibri" pitchFamily="34" charset="-120"/>
              </a:rPr>
              <a:t>Alte </a:t>
            </a:r>
            <a:r>
              <a:rPr lang="en-US" sz="1600" dirty="0" err="1">
                <a:solidFill>
                  <a:schemeClr val="bg1"/>
                </a:solidFill>
                <a:latin typeface="Secca KjG" panose="020B0503030003020504" pitchFamily="34" charset="0"/>
                <a:ea typeface="Calibri" pitchFamily="34" charset="-122"/>
                <a:cs typeface="Calibri" pitchFamily="34" charset="-120"/>
              </a:rPr>
              <a:t>MiDa</a:t>
            </a:r>
            <a:r>
              <a:rPr lang="en-US" sz="1600" dirty="0">
                <a:solidFill>
                  <a:schemeClr val="bg1"/>
                </a:solidFill>
                <a:latin typeface="Secca KjG" panose="020B0503030003020504" pitchFamily="34" charset="0"/>
                <a:ea typeface="Calibri" pitchFamily="34" charset="-122"/>
                <a:cs typeface="Calibri" pitchFamily="34" charset="-120"/>
              </a:rPr>
              <a:t> </a:t>
            </a:r>
            <a:r>
              <a:rPr lang="en-US" sz="1600" dirty="0" err="1">
                <a:solidFill>
                  <a:schemeClr val="bg1"/>
                </a:solidFill>
                <a:latin typeface="Secca KjG" panose="020B0503030003020504" pitchFamily="34" charset="0"/>
                <a:ea typeface="Calibri" pitchFamily="34" charset="-122"/>
                <a:cs typeface="Calibri" pitchFamily="34" charset="-120"/>
              </a:rPr>
              <a:t>Daten</a:t>
            </a:r>
            <a:r>
              <a:rPr lang="en-US" sz="1600" dirty="0">
                <a:solidFill>
                  <a:schemeClr val="bg1"/>
                </a:solidFill>
                <a:latin typeface="Secca KjG" panose="020B0503030003020504" pitchFamily="34" charset="0"/>
                <a:ea typeface="Calibri" pitchFamily="34" charset="-122"/>
                <a:cs typeface="Calibri" pitchFamily="34" charset="-120"/>
              </a:rPr>
              <a:t>: </a:t>
            </a:r>
            <a:r>
              <a:rPr lang="en-US" sz="1600" dirty="0">
                <a:solidFill>
                  <a:schemeClr val="bg1"/>
                </a:solidFill>
                <a:latin typeface="Secca KjG" panose="020B0503030003020504" pitchFamily="34" charset="0"/>
                <a:ea typeface="Calibri" pitchFamily="34" charset="-122"/>
                <a:cs typeface="Calibri" pitchFamily="34" charset="-120"/>
                <a:hlinkClick r:id="rId4">
                  <a:extLst>
                    <a:ext uri="{A12FA001-AC4F-418D-AE19-62706E023703}">
                      <ahyp:hlinkClr xmlns:ahyp="http://schemas.microsoft.com/office/drawing/2018/hyperlinkcolor" val="tx"/>
                    </a:ext>
                  </a:extLst>
                </a:hlinkClick>
              </a:rPr>
              <a:t>mail@kjg-freiburg.de</a:t>
            </a:r>
            <a:r>
              <a:rPr lang="en-US" sz="1600" dirty="0">
                <a:solidFill>
                  <a:schemeClr val="bg1"/>
                </a:solidFill>
                <a:latin typeface="Secca KjG" panose="020B0503030003020504" pitchFamily="34" charset="0"/>
                <a:ea typeface="Calibri" pitchFamily="34" charset="-122"/>
                <a:cs typeface="Calibri" pitchFamily="34" charset="-120"/>
              </a:rPr>
              <a:t> | </a:t>
            </a:r>
            <a:r>
              <a:rPr lang="en-US" sz="1600" dirty="0" err="1">
                <a:solidFill>
                  <a:schemeClr val="bg1"/>
                </a:solidFill>
                <a:latin typeface="Secca KjG" panose="020B0503030003020504" pitchFamily="34" charset="0"/>
                <a:ea typeface="Calibri" pitchFamily="34" charset="-122"/>
                <a:cs typeface="Calibri" pitchFamily="34" charset="-120"/>
              </a:rPr>
              <a:t>Campflow</a:t>
            </a:r>
            <a:r>
              <a:rPr lang="en-US" sz="1600" dirty="0">
                <a:solidFill>
                  <a:schemeClr val="bg1"/>
                </a:solidFill>
                <a:latin typeface="Secca KjG" panose="020B0503030003020504" pitchFamily="34" charset="0"/>
                <a:ea typeface="Calibri" pitchFamily="34" charset="-122"/>
                <a:cs typeface="Calibri" pitchFamily="34" charset="-120"/>
              </a:rPr>
              <a:t>: In-App-Chat </a:t>
            </a:r>
            <a:endParaRPr lang="en-US" sz="1600" dirty="0">
              <a:solidFill>
                <a:schemeClr val="bg1"/>
              </a:solidFill>
              <a:latin typeface="Secca KjG" panose="020B0503030003020504" pitchFamily="34" charset="0"/>
            </a:endParaRPr>
          </a:p>
        </p:txBody>
      </p:sp>
      <p:sp>
        <p:nvSpPr>
          <p:cNvPr id="10" name="Textfeld 9">
            <a:extLst>
              <a:ext uri="{FF2B5EF4-FFF2-40B4-BE49-F238E27FC236}">
                <a16:creationId xmlns:a16="http://schemas.microsoft.com/office/drawing/2014/main" id="{F9A8E43B-6C38-E15A-1739-EE1B433E85A9}"/>
              </a:ext>
            </a:extLst>
          </p:cNvPr>
          <p:cNvSpPr txBox="1"/>
          <p:nvPr/>
        </p:nvSpPr>
        <p:spPr>
          <a:xfrm rot="5400000">
            <a:off x="8845303" y="3433726"/>
            <a:ext cx="5926688" cy="646331"/>
          </a:xfrm>
          <a:prstGeom prst="rect">
            <a:avLst/>
          </a:prstGeom>
          <a:noFill/>
        </p:spPr>
        <p:txBody>
          <a:bodyPr wrap="square" rtlCol="0">
            <a:spAutoFit/>
          </a:bodyPr>
          <a:lstStyle/>
          <a:p>
            <a:r>
              <a:rPr lang="de-DE" sz="3600" b="1" dirty="0">
                <a:solidFill>
                  <a:schemeClr val="bg1"/>
                </a:solidFill>
                <a:latin typeface="Secca KjG" panose="020B0503030003020504" pitchFamily="34" charset="0"/>
              </a:rPr>
              <a:t>Mitgliederverwaltung 2026</a:t>
            </a:r>
            <a:endParaRPr lang="de-DE" sz="3200" b="1" dirty="0">
              <a:solidFill>
                <a:schemeClr val="bg1"/>
              </a:solidFill>
              <a:latin typeface="Secca KjG" panose="020B0503030003020504" pitchFamily="34" charset="0"/>
            </a:endParaRPr>
          </a:p>
        </p:txBody>
      </p:sp>
      <p:sp>
        <p:nvSpPr>
          <p:cNvPr id="25" name="!!Überschrift">
            <a:extLst>
              <a:ext uri="{FF2B5EF4-FFF2-40B4-BE49-F238E27FC236}">
                <a16:creationId xmlns:a16="http://schemas.microsoft.com/office/drawing/2014/main" id="{DE815EF2-5B97-C4DC-C900-4663EBD5A112}"/>
              </a:ext>
            </a:extLst>
          </p:cNvPr>
          <p:cNvSpPr txBox="1"/>
          <p:nvPr/>
        </p:nvSpPr>
        <p:spPr>
          <a:xfrm>
            <a:off x="979850" y="137764"/>
            <a:ext cx="10329577" cy="923330"/>
          </a:xfrm>
          <a:prstGeom prst="rect">
            <a:avLst/>
          </a:prstGeom>
          <a:noFill/>
        </p:spPr>
        <p:txBody>
          <a:bodyPr wrap="square" rtlCol="0">
            <a:spAutoFit/>
          </a:bodyPr>
          <a:lstStyle/>
          <a:p>
            <a:r>
              <a:rPr lang="de-DE" sz="5400" b="1" dirty="0">
                <a:solidFill>
                  <a:schemeClr val="bg1"/>
                </a:solidFill>
                <a:latin typeface="Secca KjG" panose="020B0503030003020504" pitchFamily="34" charset="0"/>
              </a:rPr>
              <a:t>Live in Action</a:t>
            </a:r>
          </a:p>
        </p:txBody>
      </p:sp>
      <p:pic>
        <p:nvPicPr>
          <p:cNvPr id="36" name="Grafik 35">
            <a:extLst>
              <a:ext uri="{FF2B5EF4-FFF2-40B4-BE49-F238E27FC236}">
                <a16:creationId xmlns:a16="http://schemas.microsoft.com/office/drawing/2014/main" id="{EE7C8426-A547-6977-AEFC-771DEE52C9D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98405" y="5644022"/>
            <a:ext cx="7410994" cy="6656171"/>
          </a:xfrm>
          <a:prstGeom prst="rect">
            <a:avLst/>
          </a:prstGeom>
        </p:spPr>
      </p:pic>
      <p:pic>
        <p:nvPicPr>
          <p:cNvPr id="37" name="Grafik 36">
            <a:extLst>
              <a:ext uri="{FF2B5EF4-FFF2-40B4-BE49-F238E27FC236}">
                <a16:creationId xmlns:a16="http://schemas.microsoft.com/office/drawing/2014/main" id="{24DD718D-1041-3427-4531-A57ABE3467DB}"/>
              </a:ext>
            </a:extLst>
          </p:cNvPr>
          <p:cNvPicPr>
            <a:picLocks noChangeAspect="1"/>
          </p:cNvPicPr>
          <p:nvPr/>
        </p:nvPicPr>
        <p:blipFill>
          <a:blip r:embed="rId6"/>
          <a:stretch>
            <a:fillRect/>
          </a:stretch>
        </p:blipFill>
        <p:spPr>
          <a:xfrm>
            <a:off x="8733365" y="7610427"/>
            <a:ext cx="3199192" cy="876300"/>
          </a:xfrm>
          <a:prstGeom prst="rect">
            <a:avLst/>
          </a:prstGeom>
        </p:spPr>
      </p:pic>
      <p:pic>
        <p:nvPicPr>
          <p:cNvPr id="38" name="Grafik 37">
            <a:extLst>
              <a:ext uri="{FF2B5EF4-FFF2-40B4-BE49-F238E27FC236}">
                <a16:creationId xmlns:a16="http://schemas.microsoft.com/office/drawing/2014/main" id="{D0D19DE4-780D-1A77-205D-918C5134B21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318068" y="6908092"/>
            <a:ext cx="7772400" cy="784117"/>
          </a:xfrm>
          <a:prstGeom prst="rect">
            <a:avLst/>
          </a:prstGeom>
        </p:spPr>
      </p:pic>
      <p:sp>
        <p:nvSpPr>
          <p:cNvPr id="5" name="Rechteck 4">
            <a:extLst>
              <a:ext uri="{FF2B5EF4-FFF2-40B4-BE49-F238E27FC236}">
                <a16:creationId xmlns:a16="http://schemas.microsoft.com/office/drawing/2014/main" id="{9ED44B07-465E-59D8-9A8D-857820970036}"/>
              </a:ext>
            </a:extLst>
          </p:cNvPr>
          <p:cNvSpPr>
            <a:spLocks noGrp="1" noRot="1" noMove="1" noResize="1" noEditPoints="1" noAdjustHandles="1" noChangeArrowheads="1" noChangeShapeType="1"/>
          </p:cNvSpPr>
          <p:nvPr/>
        </p:nvSpPr>
        <p:spPr>
          <a:xfrm>
            <a:off x="-1" y="0"/>
            <a:ext cx="873212" cy="6858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descr="Geld mit einfarbiger Füllung">
            <a:extLst>
              <a:ext uri="{FF2B5EF4-FFF2-40B4-BE49-F238E27FC236}">
                <a16:creationId xmlns:a16="http://schemas.microsoft.com/office/drawing/2014/main" id="{76F33869-DCC0-A708-7B66-A0B98609054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3402" y="3111477"/>
            <a:ext cx="794518" cy="794518"/>
          </a:xfrm>
          <a:prstGeom prst="rect">
            <a:avLst/>
          </a:prstGeom>
        </p:spPr>
      </p:pic>
      <p:pic>
        <p:nvPicPr>
          <p:cNvPr id="19" name="Grafik 18" descr="Schild mit einfarbiger Füllung">
            <a:extLst>
              <a:ext uri="{FF2B5EF4-FFF2-40B4-BE49-F238E27FC236}">
                <a16:creationId xmlns:a16="http://schemas.microsoft.com/office/drawing/2014/main" id="{1A24296D-A2E9-AA3F-C699-177DD109418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3402" y="4063881"/>
            <a:ext cx="794518" cy="794518"/>
          </a:xfrm>
          <a:prstGeom prst="rect">
            <a:avLst/>
          </a:prstGeom>
        </p:spPr>
      </p:pic>
      <p:pic>
        <p:nvPicPr>
          <p:cNvPr id="17" name="Grafik 16" descr="Neu mit einfarbiger Füllung">
            <a:extLst>
              <a:ext uri="{FF2B5EF4-FFF2-40B4-BE49-F238E27FC236}">
                <a16:creationId xmlns:a16="http://schemas.microsoft.com/office/drawing/2014/main" id="{72B3AD43-9773-4A83-9105-BA8A005844F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3402" y="5016285"/>
            <a:ext cx="794518" cy="794518"/>
          </a:xfrm>
          <a:prstGeom prst="rect">
            <a:avLst/>
          </a:prstGeom>
        </p:spPr>
      </p:pic>
      <p:pic>
        <p:nvPicPr>
          <p:cNvPr id="15" name="Grafik 14" descr="Tanzschritte mit einfarbiger Füllung">
            <a:extLst>
              <a:ext uri="{FF2B5EF4-FFF2-40B4-BE49-F238E27FC236}">
                <a16:creationId xmlns:a16="http://schemas.microsoft.com/office/drawing/2014/main" id="{D8E4830C-CF2F-4728-D3C0-560814C883FC}"/>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3402" y="5968687"/>
            <a:ext cx="794518" cy="794518"/>
          </a:xfrm>
          <a:prstGeom prst="rect">
            <a:avLst/>
          </a:prstGeom>
        </p:spPr>
      </p:pic>
      <p:pic>
        <p:nvPicPr>
          <p:cNvPr id="9" name="Grafik 8" descr="Gruppenerfolg mit einfarbiger Füllung">
            <a:extLst>
              <a:ext uri="{FF2B5EF4-FFF2-40B4-BE49-F238E27FC236}">
                <a16:creationId xmlns:a16="http://schemas.microsoft.com/office/drawing/2014/main" id="{33E3FFE2-02F2-C08E-9B62-610F43D11A10}"/>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3402" y="2159073"/>
            <a:ext cx="794518" cy="794518"/>
          </a:xfrm>
          <a:prstGeom prst="rect">
            <a:avLst/>
          </a:prstGeom>
        </p:spPr>
      </p:pic>
      <p:pic>
        <p:nvPicPr>
          <p:cNvPr id="2" name="Grafik 1" descr="Kommentar (wichtig) mit einfarbiger Füllung">
            <a:extLst>
              <a:ext uri="{FF2B5EF4-FFF2-40B4-BE49-F238E27FC236}">
                <a16:creationId xmlns:a16="http://schemas.microsoft.com/office/drawing/2014/main" id="{D6D9E859-B79C-9941-9069-E38D5F3A62B4}"/>
              </a:ext>
            </a:extLst>
          </p:cNvPr>
          <p:cNvPicPr>
            <a:picLocks noChangeAspect="1"/>
          </p:cNvPicPr>
          <p:nvPr/>
        </p:nvPicPr>
        <p:blipFill>
          <a:blip>
            <a:extLst>
              <a:ext uri="{96DAC541-7B7A-43D3-8B79-37D633B846F1}">
                <asvg:svgBlip xmlns:asvg="http://schemas.microsoft.com/office/drawing/2016/SVG/main" r:embed="rId13"/>
              </a:ext>
            </a:extLst>
          </a:blip>
          <a:srcRect/>
          <a:stretch/>
        </p:blipFill>
        <p:spPr>
          <a:xfrm>
            <a:off x="33402" y="1206669"/>
            <a:ext cx="794518" cy="794518"/>
          </a:xfrm>
          <a:prstGeom prst="rect">
            <a:avLst/>
          </a:prstGeom>
        </p:spPr>
      </p:pic>
      <p:sp>
        <p:nvSpPr>
          <p:cNvPr id="6" name="Textfeld 5">
            <a:extLst>
              <a:ext uri="{FF2B5EF4-FFF2-40B4-BE49-F238E27FC236}">
                <a16:creationId xmlns:a16="http://schemas.microsoft.com/office/drawing/2014/main" id="{1011B894-EB99-1CF8-A5AA-250283C1C6BF}"/>
              </a:ext>
            </a:extLst>
          </p:cNvPr>
          <p:cNvSpPr txBox="1"/>
          <p:nvPr/>
        </p:nvSpPr>
        <p:spPr>
          <a:xfrm>
            <a:off x="4318343" y="2875002"/>
            <a:ext cx="6001314" cy="1107996"/>
          </a:xfrm>
          <a:prstGeom prst="rect">
            <a:avLst/>
          </a:prstGeom>
          <a:noFill/>
        </p:spPr>
        <p:txBody>
          <a:bodyPr wrap="square" rtlCol="0">
            <a:spAutoFit/>
          </a:bodyPr>
          <a:lstStyle/>
          <a:p>
            <a:r>
              <a:rPr lang="de-DE" sz="6600" dirty="0">
                <a:solidFill>
                  <a:schemeClr val="bg1"/>
                </a:solidFill>
                <a:latin typeface="Secca KjG" panose="020B0503030003020504" pitchFamily="34" charset="0"/>
              </a:rPr>
              <a:t>my.campflow.de</a:t>
            </a:r>
          </a:p>
        </p:txBody>
      </p:sp>
      <p:pic>
        <p:nvPicPr>
          <p:cNvPr id="1028" name="Picture 4" descr="CAMPFLOW - MITGLIEDER APP">
            <a:extLst>
              <a:ext uri="{FF2B5EF4-FFF2-40B4-BE49-F238E27FC236}">
                <a16:creationId xmlns:a16="http://schemas.microsoft.com/office/drawing/2014/main" id="{B10C93DD-B06A-C673-4269-A1617303E6A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11300" y="2251108"/>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729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2A5BE-EB31-5D16-208C-CB3A82E841BE}"/>
            </a:ext>
          </a:extLst>
        </p:cNvPr>
        <p:cNvGrpSpPr/>
        <p:nvPr/>
      </p:nvGrpSpPr>
      <p:grpSpPr>
        <a:xfrm>
          <a:off x="0" y="0"/>
          <a:ext cx="0" cy="0"/>
          <a:chOff x="0" y="0"/>
          <a:chExt cx="0" cy="0"/>
        </a:xfrm>
      </p:grpSpPr>
      <p:sp>
        <p:nvSpPr>
          <p:cNvPr id="4" name="Inhaltsplatzhalter 31">
            <a:extLst>
              <a:ext uri="{FF2B5EF4-FFF2-40B4-BE49-F238E27FC236}">
                <a16:creationId xmlns:a16="http://schemas.microsoft.com/office/drawing/2014/main" id="{DA5ED839-4394-B52B-2049-11A700B2C8EE}"/>
              </a:ext>
            </a:extLst>
          </p:cNvPr>
          <p:cNvSpPr txBox="1">
            <a:spLocks noGrp="1" noRot="1" noMove="1" noResize="1" noEditPoints="1" noAdjustHandles="1" noChangeArrowheads="1" noChangeShapeType="1"/>
          </p:cNvSpPr>
          <p:nvPr/>
        </p:nvSpPr>
        <p:spPr>
          <a:xfrm>
            <a:off x="140042" y="0"/>
            <a:ext cx="12051958" cy="6858000"/>
          </a:xfrm>
          <a:prstGeom prst="rect">
            <a:avLst/>
          </a:prstGeom>
          <a:solidFill>
            <a:schemeClr val="accent1"/>
          </a:solidFill>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de-DE" dirty="0"/>
              <a:t>   </a:t>
            </a:r>
          </a:p>
        </p:txBody>
      </p:sp>
      <p:pic>
        <p:nvPicPr>
          <p:cNvPr id="7" name="Grafik 6">
            <a:extLst>
              <a:ext uri="{FF2B5EF4-FFF2-40B4-BE49-F238E27FC236}">
                <a16:creationId xmlns:a16="http://schemas.microsoft.com/office/drawing/2014/main" id="{C2FBCDD4-FFF8-61F5-FDF0-D5D4E3413D5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251919">
            <a:off x="11663056" y="-3477268"/>
            <a:ext cx="5474426" cy="4134080"/>
          </a:xfrm>
          <a:prstGeom prst="rect">
            <a:avLst/>
          </a:prstGeom>
        </p:spPr>
      </p:pic>
      <p:sp>
        <p:nvSpPr>
          <p:cNvPr id="3" name="Shape 2">
            <a:extLst>
              <a:ext uri="{FF2B5EF4-FFF2-40B4-BE49-F238E27FC236}">
                <a16:creationId xmlns:a16="http://schemas.microsoft.com/office/drawing/2014/main" id="{62E22125-3DC9-0BDA-6602-1090449851B1}"/>
              </a:ext>
            </a:extLst>
          </p:cNvPr>
          <p:cNvSpPr/>
          <p:nvPr/>
        </p:nvSpPr>
        <p:spPr>
          <a:xfrm>
            <a:off x="1432560" y="1509437"/>
            <a:ext cx="621792" cy="621792"/>
          </a:xfrm>
          <a:prstGeom prst="ellipse">
            <a:avLst/>
          </a:prstGeom>
          <a:solidFill>
            <a:schemeClr val="accent2"/>
          </a:solidFill>
          <a:ln w="12700">
            <a:solidFill>
              <a:srgbClr val="C0392B"/>
            </a:solidFill>
            <a:prstDash val="solid"/>
          </a:ln>
        </p:spPr>
        <p:txBody>
          <a:bodyPr/>
          <a:lstStyle/>
          <a:p>
            <a:endParaRPr lang="de-DE"/>
          </a:p>
        </p:txBody>
      </p:sp>
      <p:sp>
        <p:nvSpPr>
          <p:cNvPr id="8" name="Text 3">
            <a:extLst>
              <a:ext uri="{FF2B5EF4-FFF2-40B4-BE49-F238E27FC236}">
                <a16:creationId xmlns:a16="http://schemas.microsoft.com/office/drawing/2014/main" id="{1BDE7DE9-A61B-9B79-C59F-A176B48157F4}"/>
              </a:ext>
            </a:extLst>
          </p:cNvPr>
          <p:cNvSpPr/>
          <p:nvPr/>
        </p:nvSpPr>
        <p:spPr>
          <a:xfrm>
            <a:off x="1432560" y="1509437"/>
            <a:ext cx="621792" cy="621792"/>
          </a:xfrm>
          <a:prstGeom prst="rect">
            <a:avLst/>
          </a:prstGeom>
          <a:noFill/>
          <a:ln/>
        </p:spPr>
        <p:txBody>
          <a:bodyPr wrap="square" rtlCol="0" anchor="ctr"/>
          <a:lstStyle/>
          <a:p>
            <a:pPr marL="0" indent="0" algn="ctr">
              <a:buNone/>
            </a:pPr>
            <a:r>
              <a:rPr lang="en-US" sz="1800" b="1" dirty="0">
                <a:solidFill>
                  <a:srgbClr val="FFFFFF"/>
                </a:solidFill>
                <a:latin typeface="Arial Black" pitchFamily="34" charset="0"/>
                <a:ea typeface="Arial Black" pitchFamily="34" charset="-122"/>
                <a:cs typeface="Arial Black" pitchFamily="34" charset="-120"/>
              </a:rPr>
              <a:t>1</a:t>
            </a:r>
            <a:endParaRPr lang="en-US" sz="1800" dirty="0"/>
          </a:p>
        </p:txBody>
      </p:sp>
      <p:sp>
        <p:nvSpPr>
          <p:cNvPr id="11" name="Shape 4">
            <a:extLst>
              <a:ext uri="{FF2B5EF4-FFF2-40B4-BE49-F238E27FC236}">
                <a16:creationId xmlns:a16="http://schemas.microsoft.com/office/drawing/2014/main" id="{D4AF418C-CEEB-2D40-B4C5-5395E01A04D0}"/>
              </a:ext>
            </a:extLst>
          </p:cNvPr>
          <p:cNvSpPr/>
          <p:nvPr/>
        </p:nvSpPr>
        <p:spPr>
          <a:xfrm>
            <a:off x="2209800" y="1436285"/>
            <a:ext cx="8198576" cy="841248"/>
          </a:xfrm>
          <a:prstGeom prst="rect">
            <a:avLst/>
          </a:prstGeom>
          <a:solidFill>
            <a:schemeClr val="accent3"/>
          </a:solidFill>
          <a:ln w="6350">
            <a:noFill/>
            <a:prstDash val="solid"/>
          </a:ln>
        </p:spPr>
        <p:txBody>
          <a:bodyPr/>
          <a:lstStyle/>
          <a:p>
            <a:endParaRPr lang="de-DE"/>
          </a:p>
        </p:txBody>
      </p:sp>
      <p:sp>
        <p:nvSpPr>
          <p:cNvPr id="12" name="Text 5">
            <a:extLst>
              <a:ext uri="{FF2B5EF4-FFF2-40B4-BE49-F238E27FC236}">
                <a16:creationId xmlns:a16="http://schemas.microsoft.com/office/drawing/2014/main" id="{7FB4096D-519E-4969-ABDD-4D72E97621E4}"/>
              </a:ext>
            </a:extLst>
          </p:cNvPr>
          <p:cNvSpPr/>
          <p:nvPr/>
        </p:nvSpPr>
        <p:spPr>
          <a:xfrm>
            <a:off x="2392680" y="1509437"/>
            <a:ext cx="7406640" cy="694944"/>
          </a:xfrm>
          <a:prstGeom prst="rect">
            <a:avLst/>
          </a:prstGeom>
          <a:noFill/>
          <a:ln/>
        </p:spPr>
        <p:txBody>
          <a:bodyPr wrap="square" rtlCol="0" anchor="t"/>
          <a:lstStyle/>
          <a:p>
            <a:pPr marL="0" indent="0">
              <a:buNone/>
            </a:pPr>
            <a:r>
              <a:rPr lang="en-US" b="1" dirty="0">
                <a:solidFill>
                  <a:srgbClr val="1C2833"/>
                </a:solidFill>
                <a:latin typeface="Secca KjG" panose="020B0503030003020504" pitchFamily="34" charset="0"/>
                <a:ea typeface="Arial Black" pitchFamily="34" charset="-122"/>
                <a:cs typeface="Arial Black" pitchFamily="34" charset="-120"/>
              </a:rPr>
              <a:t>Migration der Mitgliederdaten</a:t>
            </a:r>
            <a:endParaRPr lang="en-US" dirty="0">
              <a:latin typeface="Secca KjG" panose="020B0503030003020504" pitchFamily="34" charset="0"/>
            </a:endParaRPr>
          </a:p>
          <a:p>
            <a:pPr marL="0" indent="0">
              <a:buNone/>
            </a:pPr>
            <a:r>
              <a:rPr lang="en-US" sz="1600" dirty="0">
                <a:solidFill>
                  <a:schemeClr val="bg1"/>
                </a:solidFill>
                <a:latin typeface="Secca KjG" panose="020B0503030003020504" pitchFamily="34" charset="0"/>
                <a:ea typeface="Calibri" pitchFamily="34" charset="-122"/>
                <a:cs typeface="Calibri" pitchFamily="34" charset="-120"/>
              </a:rPr>
              <a:t>Der DV migriert eure Daten. Ihr erhaltet eine E-Mail mit Campflow-Zugangsdaten.</a:t>
            </a:r>
            <a:endParaRPr lang="en-US" sz="1600" dirty="0">
              <a:solidFill>
                <a:schemeClr val="bg1"/>
              </a:solidFill>
              <a:latin typeface="Secca KjG" panose="020B0503030003020504" pitchFamily="34" charset="0"/>
            </a:endParaRPr>
          </a:p>
        </p:txBody>
      </p:sp>
      <p:sp>
        <p:nvSpPr>
          <p:cNvPr id="13" name="Shape 6">
            <a:extLst>
              <a:ext uri="{FF2B5EF4-FFF2-40B4-BE49-F238E27FC236}">
                <a16:creationId xmlns:a16="http://schemas.microsoft.com/office/drawing/2014/main" id="{55BBADC0-7EAE-8069-FA43-7D5C6C35FE18}"/>
              </a:ext>
            </a:extLst>
          </p:cNvPr>
          <p:cNvSpPr/>
          <p:nvPr/>
        </p:nvSpPr>
        <p:spPr>
          <a:xfrm>
            <a:off x="1432560" y="2460413"/>
            <a:ext cx="621792" cy="621792"/>
          </a:xfrm>
          <a:prstGeom prst="ellipse">
            <a:avLst/>
          </a:prstGeom>
          <a:solidFill>
            <a:schemeClr val="accent2"/>
          </a:solidFill>
          <a:ln w="12700">
            <a:solidFill>
              <a:srgbClr val="C0392B"/>
            </a:solidFill>
            <a:prstDash val="solid"/>
          </a:ln>
        </p:spPr>
        <p:txBody>
          <a:bodyPr/>
          <a:lstStyle/>
          <a:p>
            <a:endParaRPr lang="de-DE"/>
          </a:p>
        </p:txBody>
      </p:sp>
      <p:sp>
        <p:nvSpPr>
          <p:cNvPr id="14" name="Text 7">
            <a:extLst>
              <a:ext uri="{FF2B5EF4-FFF2-40B4-BE49-F238E27FC236}">
                <a16:creationId xmlns:a16="http://schemas.microsoft.com/office/drawing/2014/main" id="{268B207A-42B0-4473-4892-4B2C4BCB4710}"/>
              </a:ext>
            </a:extLst>
          </p:cNvPr>
          <p:cNvSpPr/>
          <p:nvPr/>
        </p:nvSpPr>
        <p:spPr>
          <a:xfrm>
            <a:off x="1432560" y="2460413"/>
            <a:ext cx="621792" cy="621792"/>
          </a:xfrm>
          <a:prstGeom prst="rect">
            <a:avLst/>
          </a:prstGeom>
          <a:noFill/>
          <a:ln/>
        </p:spPr>
        <p:txBody>
          <a:bodyPr wrap="square" rtlCol="0" anchor="ctr"/>
          <a:lstStyle/>
          <a:p>
            <a:pPr marL="0" indent="0" algn="ctr">
              <a:buNone/>
            </a:pPr>
            <a:r>
              <a:rPr lang="en-US" sz="1800" b="1" dirty="0">
                <a:solidFill>
                  <a:srgbClr val="FFFFFF"/>
                </a:solidFill>
                <a:latin typeface="Arial Black" pitchFamily="34" charset="0"/>
                <a:ea typeface="Arial Black" pitchFamily="34" charset="-122"/>
                <a:cs typeface="Arial Black" pitchFamily="34" charset="-120"/>
              </a:rPr>
              <a:t>2</a:t>
            </a:r>
            <a:endParaRPr lang="en-US" sz="1800" dirty="0"/>
          </a:p>
        </p:txBody>
      </p:sp>
      <p:sp>
        <p:nvSpPr>
          <p:cNvPr id="16" name="Shape 8">
            <a:extLst>
              <a:ext uri="{FF2B5EF4-FFF2-40B4-BE49-F238E27FC236}">
                <a16:creationId xmlns:a16="http://schemas.microsoft.com/office/drawing/2014/main" id="{7F38B07B-BA2C-34C4-8FE5-8A122782566B}"/>
              </a:ext>
            </a:extLst>
          </p:cNvPr>
          <p:cNvSpPr/>
          <p:nvPr/>
        </p:nvSpPr>
        <p:spPr>
          <a:xfrm>
            <a:off x="2209800" y="2387261"/>
            <a:ext cx="8198576" cy="841248"/>
          </a:xfrm>
          <a:prstGeom prst="rect">
            <a:avLst/>
          </a:prstGeom>
          <a:solidFill>
            <a:schemeClr val="accent3"/>
          </a:solidFill>
          <a:ln w="6350">
            <a:noFill/>
            <a:prstDash val="solid"/>
          </a:ln>
        </p:spPr>
        <p:txBody>
          <a:bodyPr/>
          <a:lstStyle/>
          <a:p>
            <a:endParaRPr lang="de-DE"/>
          </a:p>
        </p:txBody>
      </p:sp>
      <p:sp>
        <p:nvSpPr>
          <p:cNvPr id="18" name="Text 9">
            <a:extLst>
              <a:ext uri="{FF2B5EF4-FFF2-40B4-BE49-F238E27FC236}">
                <a16:creationId xmlns:a16="http://schemas.microsoft.com/office/drawing/2014/main" id="{DD48CC0C-E9B5-1A31-45DA-D8C3075FF604}"/>
              </a:ext>
            </a:extLst>
          </p:cNvPr>
          <p:cNvSpPr/>
          <p:nvPr/>
        </p:nvSpPr>
        <p:spPr>
          <a:xfrm>
            <a:off x="2392680" y="2460413"/>
            <a:ext cx="7406640" cy="694944"/>
          </a:xfrm>
          <a:prstGeom prst="rect">
            <a:avLst/>
          </a:prstGeom>
          <a:noFill/>
          <a:ln/>
        </p:spPr>
        <p:txBody>
          <a:bodyPr wrap="square" rtlCol="0" anchor="t"/>
          <a:lstStyle/>
          <a:p>
            <a:pPr marL="0" indent="0">
              <a:buNone/>
            </a:pPr>
            <a:r>
              <a:rPr lang="en-US" b="1" dirty="0" err="1">
                <a:solidFill>
                  <a:srgbClr val="1C2833"/>
                </a:solidFill>
                <a:latin typeface="Secca KjG" panose="020B0503030003020504" pitchFamily="34" charset="0"/>
                <a:ea typeface="Arial Black" pitchFamily="34" charset="-122"/>
                <a:cs typeface="Arial Black" pitchFamily="34" charset="-120"/>
              </a:rPr>
              <a:t>Einrichtung</a:t>
            </a:r>
            <a:r>
              <a:rPr lang="en-US" b="1" dirty="0">
                <a:solidFill>
                  <a:srgbClr val="1C2833"/>
                </a:solidFill>
                <a:latin typeface="Secca KjG" panose="020B0503030003020504" pitchFamily="34" charset="0"/>
                <a:ea typeface="Arial Black" pitchFamily="34" charset="-122"/>
                <a:cs typeface="Arial Black" pitchFamily="34" charset="-120"/>
              </a:rPr>
              <a:t> &amp; </a:t>
            </a:r>
            <a:r>
              <a:rPr lang="en-US" b="1" dirty="0" err="1">
                <a:solidFill>
                  <a:srgbClr val="1C2833"/>
                </a:solidFill>
                <a:latin typeface="Secca KjG" panose="020B0503030003020504" pitchFamily="34" charset="0"/>
                <a:ea typeface="Arial Black" pitchFamily="34" charset="-122"/>
                <a:cs typeface="Arial Black" pitchFamily="34" charset="-120"/>
              </a:rPr>
              <a:t>erste</a:t>
            </a:r>
            <a:r>
              <a:rPr lang="en-US" b="1" dirty="0">
                <a:solidFill>
                  <a:srgbClr val="1C2833"/>
                </a:solidFill>
                <a:latin typeface="Secca KjG" panose="020B0503030003020504" pitchFamily="34" charset="0"/>
                <a:ea typeface="Arial Black" pitchFamily="34" charset="-122"/>
                <a:cs typeface="Arial Black" pitchFamily="34" charset="-120"/>
              </a:rPr>
              <a:t> </a:t>
            </a:r>
            <a:r>
              <a:rPr lang="en-US" b="1" dirty="0" err="1">
                <a:solidFill>
                  <a:srgbClr val="1C2833"/>
                </a:solidFill>
                <a:latin typeface="Secca KjG" panose="020B0503030003020504" pitchFamily="34" charset="0"/>
                <a:ea typeface="Arial Black" pitchFamily="34" charset="-122"/>
                <a:cs typeface="Arial Black" pitchFamily="34" charset="-120"/>
              </a:rPr>
              <a:t>Schritte</a:t>
            </a:r>
            <a:endParaRPr lang="en-US" dirty="0">
              <a:latin typeface="Secca KjG" panose="020B0503030003020504" pitchFamily="34" charset="0"/>
            </a:endParaRPr>
          </a:p>
          <a:p>
            <a:pPr marL="0" indent="0">
              <a:buNone/>
            </a:pPr>
            <a:r>
              <a:rPr lang="en-US" sz="1600" dirty="0" err="1">
                <a:solidFill>
                  <a:schemeClr val="bg1"/>
                </a:solidFill>
                <a:latin typeface="Calibri" pitchFamily="34" charset="0"/>
                <a:ea typeface="Calibri" pitchFamily="34" charset="-122"/>
                <a:cs typeface="Calibri" pitchFamily="34" charset="-120"/>
              </a:rPr>
              <a:t>Einloggen</a:t>
            </a:r>
            <a:r>
              <a:rPr lang="en-US" sz="1600" dirty="0">
                <a:solidFill>
                  <a:schemeClr val="bg1"/>
                </a:solidFill>
                <a:latin typeface="Calibri" pitchFamily="34" charset="0"/>
                <a:ea typeface="Calibri" pitchFamily="34" charset="-122"/>
                <a:cs typeface="Calibri" pitchFamily="34" charset="-120"/>
              </a:rPr>
              <a:t> · </a:t>
            </a:r>
            <a:r>
              <a:rPr lang="en-US" sz="1600" dirty="0" err="1">
                <a:solidFill>
                  <a:schemeClr val="bg1"/>
                </a:solidFill>
                <a:latin typeface="Calibri" pitchFamily="34" charset="0"/>
                <a:ea typeface="Calibri" pitchFamily="34" charset="-122"/>
                <a:cs typeface="Calibri" pitchFamily="34" charset="-120"/>
              </a:rPr>
              <a:t>Daten</a:t>
            </a:r>
            <a:r>
              <a:rPr lang="en-US" sz="1600" dirty="0">
                <a:solidFill>
                  <a:schemeClr val="bg1"/>
                </a:solidFill>
                <a:latin typeface="Calibri" pitchFamily="34" charset="0"/>
                <a:ea typeface="Calibri" pitchFamily="34" charset="-122"/>
                <a:cs typeface="Calibri" pitchFamily="34" charset="-120"/>
              </a:rPr>
              <a:t> </a:t>
            </a:r>
            <a:r>
              <a:rPr lang="en-US" sz="1600" dirty="0" err="1">
                <a:solidFill>
                  <a:schemeClr val="bg1"/>
                </a:solidFill>
                <a:latin typeface="Calibri" pitchFamily="34" charset="0"/>
                <a:ea typeface="Calibri" pitchFamily="34" charset="-122"/>
                <a:cs typeface="Calibri" pitchFamily="34" charset="-120"/>
              </a:rPr>
              <a:t>prüfen</a:t>
            </a:r>
            <a:r>
              <a:rPr lang="en-US" sz="1600" dirty="0">
                <a:solidFill>
                  <a:schemeClr val="bg1"/>
                </a:solidFill>
                <a:latin typeface="Calibri" pitchFamily="34" charset="0"/>
                <a:ea typeface="Calibri" pitchFamily="34" charset="-122"/>
                <a:cs typeface="Calibri" pitchFamily="34" charset="-120"/>
              </a:rPr>
              <a:t> · </a:t>
            </a:r>
            <a:r>
              <a:rPr lang="en-US" sz="1600" dirty="0" err="1">
                <a:solidFill>
                  <a:schemeClr val="bg1"/>
                </a:solidFill>
                <a:latin typeface="Calibri" pitchFamily="34" charset="0"/>
                <a:ea typeface="Calibri" pitchFamily="34" charset="-122"/>
                <a:cs typeface="Calibri" pitchFamily="34" charset="-120"/>
              </a:rPr>
              <a:t>Ortsgruppe</a:t>
            </a:r>
            <a:r>
              <a:rPr lang="en-US" sz="1600" dirty="0">
                <a:solidFill>
                  <a:schemeClr val="bg1"/>
                </a:solidFill>
                <a:latin typeface="Calibri" pitchFamily="34" charset="0"/>
                <a:ea typeface="Calibri" pitchFamily="34" charset="-122"/>
                <a:cs typeface="Calibri" pitchFamily="34" charset="-120"/>
              </a:rPr>
              <a:t> </a:t>
            </a:r>
            <a:r>
              <a:rPr lang="en-US" sz="1600" dirty="0" err="1">
                <a:solidFill>
                  <a:schemeClr val="bg1"/>
                </a:solidFill>
                <a:latin typeface="Calibri" pitchFamily="34" charset="0"/>
                <a:ea typeface="Calibri" pitchFamily="34" charset="-122"/>
                <a:cs typeface="Calibri" pitchFamily="34" charset="-120"/>
              </a:rPr>
              <a:t>einrichten</a:t>
            </a:r>
            <a:r>
              <a:rPr lang="en-US" sz="1600" dirty="0">
                <a:solidFill>
                  <a:schemeClr val="bg1"/>
                </a:solidFill>
                <a:latin typeface="Calibri" pitchFamily="34" charset="0"/>
                <a:ea typeface="Calibri" pitchFamily="34" charset="-122"/>
                <a:cs typeface="Calibri" pitchFamily="34" charset="-120"/>
              </a:rPr>
              <a:t> · </a:t>
            </a:r>
            <a:r>
              <a:rPr lang="en-US" sz="1400" dirty="0" err="1">
                <a:solidFill>
                  <a:schemeClr val="bg1"/>
                </a:solidFill>
                <a:latin typeface="Calibri" pitchFamily="34" charset="0"/>
                <a:ea typeface="Calibri" pitchFamily="34" charset="-122"/>
                <a:cs typeface="Calibri" pitchFamily="34" charset="-120"/>
              </a:rPr>
              <a:t>Hilfe</a:t>
            </a:r>
            <a:r>
              <a:rPr lang="en-US" sz="1400" dirty="0">
                <a:solidFill>
                  <a:schemeClr val="bg1"/>
                </a:solidFill>
                <a:latin typeface="Calibri" pitchFamily="34" charset="0"/>
                <a:ea typeface="Calibri" pitchFamily="34" charset="-122"/>
                <a:cs typeface="Calibri" pitchFamily="34" charset="-120"/>
              </a:rPr>
              <a:t>: hilfe.campflow.de </a:t>
            </a:r>
            <a:r>
              <a:rPr lang="en-US" sz="1400" dirty="0" err="1">
                <a:solidFill>
                  <a:schemeClr val="bg1"/>
                </a:solidFill>
                <a:latin typeface="Calibri" pitchFamily="34" charset="0"/>
                <a:ea typeface="Calibri" pitchFamily="34" charset="-122"/>
                <a:cs typeface="Calibri" pitchFamily="34" charset="-120"/>
              </a:rPr>
              <a:t>oder</a:t>
            </a:r>
            <a:r>
              <a:rPr lang="en-US" sz="1400" dirty="0">
                <a:solidFill>
                  <a:schemeClr val="bg1"/>
                </a:solidFill>
                <a:latin typeface="Calibri" pitchFamily="34" charset="0"/>
                <a:ea typeface="Calibri" pitchFamily="34" charset="-122"/>
                <a:cs typeface="Calibri" pitchFamily="34" charset="-120"/>
              </a:rPr>
              <a:t> In-App-Chat</a:t>
            </a:r>
            <a:endParaRPr lang="en-US" sz="1600" dirty="0">
              <a:solidFill>
                <a:schemeClr val="bg1"/>
              </a:solidFill>
            </a:endParaRPr>
          </a:p>
        </p:txBody>
      </p:sp>
      <p:sp>
        <p:nvSpPr>
          <p:cNvPr id="20" name="Shape 10">
            <a:extLst>
              <a:ext uri="{FF2B5EF4-FFF2-40B4-BE49-F238E27FC236}">
                <a16:creationId xmlns:a16="http://schemas.microsoft.com/office/drawing/2014/main" id="{089CFBF6-4202-B998-02AE-C6BEC6774D7F}"/>
              </a:ext>
            </a:extLst>
          </p:cNvPr>
          <p:cNvSpPr/>
          <p:nvPr/>
        </p:nvSpPr>
        <p:spPr>
          <a:xfrm>
            <a:off x="1432560" y="3411389"/>
            <a:ext cx="621792" cy="621792"/>
          </a:xfrm>
          <a:prstGeom prst="ellipse">
            <a:avLst/>
          </a:prstGeom>
          <a:solidFill>
            <a:schemeClr val="accent2"/>
          </a:solidFill>
          <a:ln w="12700">
            <a:solidFill>
              <a:srgbClr val="C0392B"/>
            </a:solidFill>
            <a:prstDash val="solid"/>
          </a:ln>
        </p:spPr>
        <p:txBody>
          <a:bodyPr/>
          <a:lstStyle/>
          <a:p>
            <a:endParaRPr lang="de-DE"/>
          </a:p>
        </p:txBody>
      </p:sp>
      <p:sp>
        <p:nvSpPr>
          <p:cNvPr id="22" name="Text 11">
            <a:extLst>
              <a:ext uri="{FF2B5EF4-FFF2-40B4-BE49-F238E27FC236}">
                <a16:creationId xmlns:a16="http://schemas.microsoft.com/office/drawing/2014/main" id="{4919E9C1-4F41-A260-624B-98BBCA7453FF}"/>
              </a:ext>
            </a:extLst>
          </p:cNvPr>
          <p:cNvSpPr/>
          <p:nvPr/>
        </p:nvSpPr>
        <p:spPr>
          <a:xfrm>
            <a:off x="1432560" y="3411389"/>
            <a:ext cx="621792" cy="621792"/>
          </a:xfrm>
          <a:prstGeom prst="rect">
            <a:avLst/>
          </a:prstGeom>
          <a:noFill/>
          <a:ln/>
        </p:spPr>
        <p:txBody>
          <a:bodyPr wrap="square" rtlCol="0" anchor="ctr"/>
          <a:lstStyle/>
          <a:p>
            <a:pPr marL="0" indent="0" algn="ctr">
              <a:buNone/>
            </a:pPr>
            <a:r>
              <a:rPr lang="en-US" sz="1800" b="1" dirty="0">
                <a:solidFill>
                  <a:srgbClr val="FFFFFF"/>
                </a:solidFill>
                <a:latin typeface="Arial Black" pitchFamily="34" charset="0"/>
                <a:ea typeface="Arial Black" pitchFamily="34" charset="-122"/>
                <a:cs typeface="Arial Black" pitchFamily="34" charset="-120"/>
              </a:rPr>
              <a:t>3</a:t>
            </a:r>
            <a:endParaRPr lang="en-US" sz="1800" dirty="0"/>
          </a:p>
        </p:txBody>
      </p:sp>
      <p:sp>
        <p:nvSpPr>
          <p:cNvPr id="23" name="Shape 12">
            <a:extLst>
              <a:ext uri="{FF2B5EF4-FFF2-40B4-BE49-F238E27FC236}">
                <a16:creationId xmlns:a16="http://schemas.microsoft.com/office/drawing/2014/main" id="{08DF29ED-C5C5-C51D-C56C-B139647E8EA4}"/>
              </a:ext>
            </a:extLst>
          </p:cNvPr>
          <p:cNvSpPr/>
          <p:nvPr/>
        </p:nvSpPr>
        <p:spPr>
          <a:xfrm>
            <a:off x="2209800" y="3338237"/>
            <a:ext cx="8198576" cy="841248"/>
          </a:xfrm>
          <a:prstGeom prst="rect">
            <a:avLst/>
          </a:prstGeom>
          <a:solidFill>
            <a:schemeClr val="accent3"/>
          </a:solidFill>
          <a:ln w="6350">
            <a:noFill/>
            <a:prstDash val="solid"/>
          </a:ln>
        </p:spPr>
        <p:txBody>
          <a:bodyPr/>
          <a:lstStyle/>
          <a:p>
            <a:endParaRPr lang="de-DE"/>
          </a:p>
        </p:txBody>
      </p:sp>
      <p:sp>
        <p:nvSpPr>
          <p:cNvPr id="24" name="Text 13">
            <a:extLst>
              <a:ext uri="{FF2B5EF4-FFF2-40B4-BE49-F238E27FC236}">
                <a16:creationId xmlns:a16="http://schemas.microsoft.com/office/drawing/2014/main" id="{CD8EDDDE-F065-DFB4-55F0-749C56AE8D62}"/>
              </a:ext>
            </a:extLst>
          </p:cNvPr>
          <p:cNvSpPr/>
          <p:nvPr/>
        </p:nvSpPr>
        <p:spPr>
          <a:xfrm>
            <a:off x="2392680" y="3411389"/>
            <a:ext cx="7868920" cy="694944"/>
          </a:xfrm>
          <a:prstGeom prst="rect">
            <a:avLst/>
          </a:prstGeom>
          <a:noFill/>
          <a:ln/>
        </p:spPr>
        <p:txBody>
          <a:bodyPr wrap="square" rtlCol="0" anchor="t"/>
          <a:lstStyle/>
          <a:p>
            <a:pPr marL="0" indent="0">
              <a:buNone/>
            </a:pPr>
            <a:r>
              <a:rPr lang="en-US" b="1" dirty="0" err="1">
                <a:solidFill>
                  <a:srgbClr val="1C2833"/>
                </a:solidFill>
                <a:latin typeface="Secca KjG" panose="020B0503030003020504" pitchFamily="34" charset="0"/>
              </a:rPr>
              <a:t>Datenmigration</a:t>
            </a:r>
            <a:r>
              <a:rPr lang="en-US" b="1" dirty="0">
                <a:solidFill>
                  <a:srgbClr val="1C2833"/>
                </a:solidFill>
                <a:latin typeface="Secca KjG" panose="020B0503030003020504" pitchFamily="34" charset="0"/>
              </a:rPr>
              <a:t> </a:t>
            </a:r>
            <a:r>
              <a:rPr lang="en-US" b="1" dirty="0" err="1">
                <a:solidFill>
                  <a:srgbClr val="1C2833"/>
                </a:solidFill>
                <a:latin typeface="Secca KjG" panose="020B0503030003020504" pitchFamily="34" charset="0"/>
              </a:rPr>
              <a:t>prüfen</a:t>
            </a:r>
            <a:endParaRPr lang="en-US" b="1" dirty="0">
              <a:solidFill>
                <a:srgbClr val="1C2833"/>
              </a:solidFill>
              <a:latin typeface="Secca KjG" panose="020B0503030003020504" pitchFamily="34" charset="0"/>
            </a:endParaRPr>
          </a:p>
          <a:p>
            <a:r>
              <a:rPr lang="en-US" sz="1600" dirty="0" err="1">
                <a:solidFill>
                  <a:schemeClr val="bg1"/>
                </a:solidFill>
                <a:latin typeface="Calibri" pitchFamily="34" charset="0"/>
                <a:ea typeface="Calibri" pitchFamily="34" charset="-122"/>
                <a:cs typeface="Calibri" pitchFamily="34" charset="-120"/>
              </a:rPr>
              <a:t>Familienzugehörigkeiten</a:t>
            </a:r>
            <a:r>
              <a:rPr lang="en-US" sz="1600" dirty="0">
                <a:solidFill>
                  <a:schemeClr val="bg1"/>
                </a:solidFill>
                <a:latin typeface="Calibri" pitchFamily="34" charset="0"/>
                <a:ea typeface="Calibri" pitchFamily="34" charset="-122"/>
                <a:cs typeface="Calibri" pitchFamily="34" charset="-120"/>
              </a:rPr>
              <a:t> </a:t>
            </a:r>
            <a:r>
              <a:rPr lang="en-US" sz="1600" dirty="0" err="1">
                <a:solidFill>
                  <a:schemeClr val="bg1"/>
                </a:solidFill>
                <a:latin typeface="Calibri" pitchFamily="34" charset="0"/>
                <a:ea typeface="Calibri" pitchFamily="34" charset="-122"/>
                <a:cs typeface="Calibri" pitchFamily="34" charset="-120"/>
              </a:rPr>
              <a:t>prüfen</a:t>
            </a:r>
            <a:r>
              <a:rPr lang="en-US" sz="1600" dirty="0">
                <a:solidFill>
                  <a:schemeClr val="bg1"/>
                </a:solidFill>
                <a:latin typeface="Calibri" pitchFamily="34" charset="0"/>
                <a:ea typeface="Calibri" pitchFamily="34" charset="-122"/>
                <a:cs typeface="Calibri" pitchFamily="34" charset="-120"/>
              </a:rPr>
              <a:t>  · SEPA </a:t>
            </a:r>
            <a:r>
              <a:rPr lang="en-US" sz="1600" dirty="0" err="1">
                <a:solidFill>
                  <a:schemeClr val="bg1"/>
                </a:solidFill>
                <a:latin typeface="Calibri" pitchFamily="34" charset="0"/>
                <a:ea typeface="Calibri" pitchFamily="34" charset="-122"/>
                <a:cs typeface="Calibri" pitchFamily="34" charset="-120"/>
              </a:rPr>
              <a:t>Lastschriftmandate</a:t>
            </a:r>
            <a:r>
              <a:rPr lang="en-US" sz="1600" dirty="0">
                <a:solidFill>
                  <a:schemeClr val="bg1"/>
                </a:solidFill>
                <a:latin typeface="Calibri" pitchFamily="34" charset="0"/>
                <a:ea typeface="Calibri" pitchFamily="34" charset="-122"/>
                <a:cs typeface="Calibri" pitchFamily="34" charset="-120"/>
              </a:rPr>
              <a:t> </a:t>
            </a:r>
            <a:r>
              <a:rPr lang="en-US" sz="1600" dirty="0" err="1">
                <a:solidFill>
                  <a:schemeClr val="bg1"/>
                </a:solidFill>
                <a:latin typeface="Calibri" pitchFamily="34" charset="0"/>
                <a:ea typeface="Calibri" pitchFamily="34" charset="-122"/>
                <a:cs typeface="Calibri" pitchFamily="34" charset="-120"/>
              </a:rPr>
              <a:t>prüfen</a:t>
            </a:r>
            <a:r>
              <a:rPr lang="en-US" sz="1600" dirty="0">
                <a:solidFill>
                  <a:schemeClr val="bg1"/>
                </a:solidFill>
                <a:latin typeface="Calibri" pitchFamily="34" charset="0"/>
                <a:ea typeface="Calibri" pitchFamily="34" charset="-122"/>
                <a:cs typeface="Calibri" pitchFamily="34" charset="-120"/>
              </a:rPr>
              <a:t>  · </a:t>
            </a:r>
            <a:r>
              <a:rPr lang="en-US" sz="1600" dirty="0" err="1">
                <a:solidFill>
                  <a:schemeClr val="bg1"/>
                </a:solidFill>
                <a:latin typeface="Calibri" pitchFamily="34" charset="0"/>
                <a:ea typeface="Calibri" pitchFamily="34" charset="-122"/>
                <a:cs typeface="Calibri" pitchFamily="34" charset="-120"/>
              </a:rPr>
              <a:t>Dokumente</a:t>
            </a:r>
            <a:r>
              <a:rPr lang="en-US" sz="1600" dirty="0">
                <a:solidFill>
                  <a:schemeClr val="bg1"/>
                </a:solidFill>
                <a:latin typeface="Calibri" pitchFamily="34" charset="0"/>
                <a:ea typeface="Calibri" pitchFamily="34" charset="-122"/>
                <a:cs typeface="Calibri" pitchFamily="34" charset="-120"/>
              </a:rPr>
              <a:t> </a:t>
            </a:r>
            <a:r>
              <a:rPr lang="en-US" sz="1600" dirty="0" err="1">
                <a:solidFill>
                  <a:schemeClr val="bg1"/>
                </a:solidFill>
                <a:latin typeface="Calibri" pitchFamily="34" charset="0"/>
                <a:ea typeface="Calibri" pitchFamily="34" charset="-122"/>
                <a:cs typeface="Calibri" pitchFamily="34" charset="-120"/>
              </a:rPr>
              <a:t>prüfen</a:t>
            </a:r>
            <a:endParaRPr lang="en-US" sz="1600" dirty="0">
              <a:solidFill>
                <a:schemeClr val="bg1"/>
              </a:solidFill>
              <a:latin typeface="Calibri" pitchFamily="34" charset="0"/>
              <a:ea typeface="Calibri" pitchFamily="34" charset="-122"/>
              <a:cs typeface="Calibri" pitchFamily="34" charset="-120"/>
            </a:endParaRPr>
          </a:p>
        </p:txBody>
      </p:sp>
      <p:sp>
        <p:nvSpPr>
          <p:cNvPr id="26" name="Shape 14">
            <a:extLst>
              <a:ext uri="{FF2B5EF4-FFF2-40B4-BE49-F238E27FC236}">
                <a16:creationId xmlns:a16="http://schemas.microsoft.com/office/drawing/2014/main" id="{114BE3F5-9441-178D-68FB-E1E7BAD771FA}"/>
              </a:ext>
            </a:extLst>
          </p:cNvPr>
          <p:cNvSpPr/>
          <p:nvPr/>
        </p:nvSpPr>
        <p:spPr>
          <a:xfrm>
            <a:off x="1432560" y="4362365"/>
            <a:ext cx="621792" cy="621792"/>
          </a:xfrm>
          <a:prstGeom prst="ellipse">
            <a:avLst/>
          </a:prstGeom>
          <a:solidFill>
            <a:schemeClr val="accent2"/>
          </a:solidFill>
          <a:ln w="12700">
            <a:solidFill>
              <a:srgbClr val="C0392B"/>
            </a:solidFill>
            <a:prstDash val="solid"/>
          </a:ln>
        </p:spPr>
        <p:txBody>
          <a:bodyPr/>
          <a:lstStyle/>
          <a:p>
            <a:endParaRPr lang="de-DE"/>
          </a:p>
        </p:txBody>
      </p:sp>
      <p:sp>
        <p:nvSpPr>
          <p:cNvPr id="27" name="Text 15">
            <a:extLst>
              <a:ext uri="{FF2B5EF4-FFF2-40B4-BE49-F238E27FC236}">
                <a16:creationId xmlns:a16="http://schemas.microsoft.com/office/drawing/2014/main" id="{B87180B0-DBA1-5D4E-E042-41632A4E515F}"/>
              </a:ext>
            </a:extLst>
          </p:cNvPr>
          <p:cNvSpPr/>
          <p:nvPr/>
        </p:nvSpPr>
        <p:spPr>
          <a:xfrm>
            <a:off x="1432560" y="4362365"/>
            <a:ext cx="621792" cy="621792"/>
          </a:xfrm>
          <a:prstGeom prst="rect">
            <a:avLst/>
          </a:prstGeom>
          <a:noFill/>
          <a:ln/>
        </p:spPr>
        <p:txBody>
          <a:bodyPr wrap="square" rtlCol="0" anchor="ctr"/>
          <a:lstStyle/>
          <a:p>
            <a:pPr marL="0" indent="0" algn="ctr">
              <a:buNone/>
            </a:pPr>
            <a:r>
              <a:rPr lang="en-US" sz="1800" b="1" dirty="0">
                <a:solidFill>
                  <a:srgbClr val="FFFFFF"/>
                </a:solidFill>
                <a:latin typeface="Arial Black" pitchFamily="34" charset="0"/>
                <a:ea typeface="Arial Black" pitchFamily="34" charset="-122"/>
                <a:cs typeface="Arial Black" pitchFamily="34" charset="-120"/>
              </a:rPr>
              <a:t>4</a:t>
            </a:r>
            <a:endParaRPr lang="en-US" sz="1800" dirty="0"/>
          </a:p>
        </p:txBody>
      </p:sp>
      <p:sp>
        <p:nvSpPr>
          <p:cNvPr id="28" name="Shape 16">
            <a:extLst>
              <a:ext uri="{FF2B5EF4-FFF2-40B4-BE49-F238E27FC236}">
                <a16:creationId xmlns:a16="http://schemas.microsoft.com/office/drawing/2014/main" id="{F4F10C73-4F19-DBEE-AB39-AC08EE87D88D}"/>
              </a:ext>
            </a:extLst>
          </p:cNvPr>
          <p:cNvSpPr/>
          <p:nvPr/>
        </p:nvSpPr>
        <p:spPr>
          <a:xfrm>
            <a:off x="2209800" y="4289213"/>
            <a:ext cx="8198576" cy="841248"/>
          </a:xfrm>
          <a:prstGeom prst="rect">
            <a:avLst/>
          </a:prstGeom>
          <a:solidFill>
            <a:schemeClr val="accent3"/>
          </a:solidFill>
          <a:ln w="6350">
            <a:noFill/>
            <a:prstDash val="solid"/>
          </a:ln>
        </p:spPr>
        <p:txBody>
          <a:bodyPr/>
          <a:lstStyle/>
          <a:p>
            <a:endParaRPr lang="de-DE"/>
          </a:p>
        </p:txBody>
      </p:sp>
      <p:sp>
        <p:nvSpPr>
          <p:cNvPr id="29" name="Text 17">
            <a:extLst>
              <a:ext uri="{FF2B5EF4-FFF2-40B4-BE49-F238E27FC236}">
                <a16:creationId xmlns:a16="http://schemas.microsoft.com/office/drawing/2014/main" id="{51409F8E-A30E-93F1-8BE9-00CCFBF9A188}"/>
              </a:ext>
            </a:extLst>
          </p:cNvPr>
          <p:cNvSpPr/>
          <p:nvPr/>
        </p:nvSpPr>
        <p:spPr>
          <a:xfrm>
            <a:off x="2392680" y="4362365"/>
            <a:ext cx="7406640" cy="694944"/>
          </a:xfrm>
          <a:prstGeom prst="rect">
            <a:avLst/>
          </a:prstGeom>
          <a:noFill/>
          <a:ln/>
        </p:spPr>
        <p:txBody>
          <a:bodyPr wrap="square" rtlCol="0" anchor="t"/>
          <a:lstStyle/>
          <a:p>
            <a:pPr marL="0" indent="0">
              <a:buNone/>
            </a:pPr>
            <a:r>
              <a:rPr lang="en-US" b="1" dirty="0" err="1">
                <a:solidFill>
                  <a:srgbClr val="1C2833"/>
                </a:solidFill>
                <a:latin typeface="Secca KjG" panose="020B0503030003020504" pitchFamily="34" charset="0"/>
                <a:ea typeface="Arial Black" pitchFamily="34" charset="-122"/>
                <a:cs typeface="Arial Black" pitchFamily="34" charset="-120"/>
              </a:rPr>
              <a:t>Fragen</a:t>
            </a:r>
            <a:endParaRPr lang="en-US" dirty="0">
              <a:latin typeface="Secca KjG" panose="020B0503030003020504" pitchFamily="34" charset="0"/>
            </a:endParaRPr>
          </a:p>
          <a:p>
            <a:pPr marL="0" indent="0">
              <a:buNone/>
            </a:pPr>
            <a:r>
              <a:rPr lang="en-US" sz="1600" dirty="0">
                <a:solidFill>
                  <a:schemeClr val="bg1"/>
                </a:solidFill>
                <a:latin typeface="Secca KjG" panose="020B0503030003020504" pitchFamily="34" charset="0"/>
                <a:ea typeface="Calibri" pitchFamily="34" charset="-122"/>
                <a:cs typeface="Calibri" pitchFamily="34" charset="-120"/>
              </a:rPr>
              <a:t>Alte </a:t>
            </a:r>
            <a:r>
              <a:rPr lang="en-US" sz="1600" dirty="0" err="1">
                <a:solidFill>
                  <a:schemeClr val="bg1"/>
                </a:solidFill>
                <a:latin typeface="Secca KjG" panose="020B0503030003020504" pitchFamily="34" charset="0"/>
                <a:ea typeface="Calibri" pitchFamily="34" charset="-122"/>
                <a:cs typeface="Calibri" pitchFamily="34" charset="-120"/>
              </a:rPr>
              <a:t>MiDa</a:t>
            </a:r>
            <a:r>
              <a:rPr lang="en-US" sz="1600" dirty="0">
                <a:solidFill>
                  <a:schemeClr val="bg1"/>
                </a:solidFill>
                <a:latin typeface="Secca KjG" panose="020B0503030003020504" pitchFamily="34" charset="0"/>
                <a:ea typeface="Calibri" pitchFamily="34" charset="-122"/>
                <a:cs typeface="Calibri" pitchFamily="34" charset="-120"/>
              </a:rPr>
              <a:t> </a:t>
            </a:r>
            <a:r>
              <a:rPr lang="en-US" sz="1600" dirty="0" err="1">
                <a:solidFill>
                  <a:schemeClr val="bg1"/>
                </a:solidFill>
                <a:latin typeface="Secca KjG" panose="020B0503030003020504" pitchFamily="34" charset="0"/>
                <a:ea typeface="Calibri" pitchFamily="34" charset="-122"/>
                <a:cs typeface="Calibri" pitchFamily="34" charset="-120"/>
              </a:rPr>
              <a:t>Daten</a:t>
            </a:r>
            <a:r>
              <a:rPr lang="en-US" sz="1600" dirty="0">
                <a:solidFill>
                  <a:schemeClr val="bg1"/>
                </a:solidFill>
                <a:latin typeface="Secca KjG" panose="020B0503030003020504" pitchFamily="34" charset="0"/>
                <a:ea typeface="Calibri" pitchFamily="34" charset="-122"/>
                <a:cs typeface="Calibri" pitchFamily="34" charset="-120"/>
              </a:rPr>
              <a:t>: </a:t>
            </a:r>
            <a:r>
              <a:rPr lang="en-US" sz="1600" dirty="0">
                <a:solidFill>
                  <a:schemeClr val="bg1"/>
                </a:solidFill>
                <a:latin typeface="Secca KjG" panose="020B0503030003020504" pitchFamily="34" charset="0"/>
                <a:ea typeface="Calibri" pitchFamily="34" charset="-122"/>
                <a:cs typeface="Calibri" pitchFamily="34" charset="-120"/>
                <a:hlinkClick r:id="rId4">
                  <a:extLst>
                    <a:ext uri="{A12FA001-AC4F-418D-AE19-62706E023703}">
                      <ahyp:hlinkClr xmlns:ahyp="http://schemas.microsoft.com/office/drawing/2018/hyperlinkcolor" val="tx"/>
                    </a:ext>
                  </a:extLst>
                </a:hlinkClick>
              </a:rPr>
              <a:t>mail@kjg-freiburg.de</a:t>
            </a:r>
            <a:r>
              <a:rPr lang="en-US" sz="1600" dirty="0">
                <a:solidFill>
                  <a:schemeClr val="bg1"/>
                </a:solidFill>
                <a:latin typeface="Secca KjG" panose="020B0503030003020504" pitchFamily="34" charset="0"/>
                <a:ea typeface="Calibri" pitchFamily="34" charset="-122"/>
                <a:cs typeface="Calibri" pitchFamily="34" charset="-120"/>
              </a:rPr>
              <a:t> | </a:t>
            </a:r>
            <a:r>
              <a:rPr lang="en-US" sz="1600" dirty="0" err="1">
                <a:solidFill>
                  <a:schemeClr val="bg1"/>
                </a:solidFill>
                <a:latin typeface="Secca KjG" panose="020B0503030003020504" pitchFamily="34" charset="0"/>
                <a:ea typeface="Calibri" pitchFamily="34" charset="-122"/>
                <a:cs typeface="Calibri" pitchFamily="34" charset="-120"/>
              </a:rPr>
              <a:t>Campflow</a:t>
            </a:r>
            <a:r>
              <a:rPr lang="en-US" sz="1600" dirty="0">
                <a:solidFill>
                  <a:schemeClr val="bg1"/>
                </a:solidFill>
                <a:latin typeface="Secca KjG" panose="020B0503030003020504" pitchFamily="34" charset="0"/>
                <a:ea typeface="Calibri" pitchFamily="34" charset="-122"/>
                <a:cs typeface="Calibri" pitchFamily="34" charset="-120"/>
              </a:rPr>
              <a:t>: In-App-Chat </a:t>
            </a:r>
            <a:endParaRPr lang="en-US" sz="1600" dirty="0">
              <a:solidFill>
                <a:schemeClr val="bg1"/>
              </a:solidFill>
              <a:latin typeface="Secca KjG" panose="020B0503030003020504" pitchFamily="34" charset="0"/>
            </a:endParaRPr>
          </a:p>
        </p:txBody>
      </p:sp>
      <p:sp>
        <p:nvSpPr>
          <p:cNvPr id="10" name="Textfeld 9">
            <a:extLst>
              <a:ext uri="{FF2B5EF4-FFF2-40B4-BE49-F238E27FC236}">
                <a16:creationId xmlns:a16="http://schemas.microsoft.com/office/drawing/2014/main" id="{80FA96F9-D7F5-F213-6DDA-652810039E3B}"/>
              </a:ext>
            </a:extLst>
          </p:cNvPr>
          <p:cNvSpPr txBox="1"/>
          <p:nvPr/>
        </p:nvSpPr>
        <p:spPr>
          <a:xfrm rot="5400000">
            <a:off x="8845303" y="3433726"/>
            <a:ext cx="5926688" cy="646331"/>
          </a:xfrm>
          <a:prstGeom prst="rect">
            <a:avLst/>
          </a:prstGeom>
          <a:noFill/>
        </p:spPr>
        <p:txBody>
          <a:bodyPr wrap="square" rtlCol="0">
            <a:spAutoFit/>
          </a:bodyPr>
          <a:lstStyle/>
          <a:p>
            <a:r>
              <a:rPr lang="de-DE" sz="3600" b="1" dirty="0">
                <a:solidFill>
                  <a:schemeClr val="bg1"/>
                </a:solidFill>
                <a:latin typeface="Secca KjG" panose="020B0503030003020504" pitchFamily="34" charset="0"/>
              </a:rPr>
              <a:t>Mitgliederverwaltung 2026</a:t>
            </a:r>
            <a:endParaRPr lang="de-DE" sz="3200" b="1" dirty="0">
              <a:solidFill>
                <a:schemeClr val="bg1"/>
              </a:solidFill>
              <a:latin typeface="Secca KjG" panose="020B0503030003020504" pitchFamily="34" charset="0"/>
            </a:endParaRPr>
          </a:p>
        </p:txBody>
      </p:sp>
      <p:sp>
        <p:nvSpPr>
          <p:cNvPr id="25" name="!!Überschrift">
            <a:extLst>
              <a:ext uri="{FF2B5EF4-FFF2-40B4-BE49-F238E27FC236}">
                <a16:creationId xmlns:a16="http://schemas.microsoft.com/office/drawing/2014/main" id="{1A82A79D-663C-DEC4-EEA8-149DEBA0940E}"/>
              </a:ext>
            </a:extLst>
          </p:cNvPr>
          <p:cNvSpPr txBox="1"/>
          <p:nvPr/>
        </p:nvSpPr>
        <p:spPr>
          <a:xfrm>
            <a:off x="979850" y="137764"/>
            <a:ext cx="10329577" cy="923330"/>
          </a:xfrm>
          <a:prstGeom prst="rect">
            <a:avLst/>
          </a:prstGeom>
          <a:noFill/>
        </p:spPr>
        <p:txBody>
          <a:bodyPr wrap="square" rtlCol="0">
            <a:spAutoFit/>
          </a:bodyPr>
          <a:lstStyle/>
          <a:p>
            <a:r>
              <a:rPr lang="de-DE" sz="5400" b="1" dirty="0">
                <a:solidFill>
                  <a:schemeClr val="bg1"/>
                </a:solidFill>
                <a:latin typeface="Secca KjG" panose="020B0503030003020504" pitchFamily="34" charset="0"/>
              </a:rPr>
              <a:t>Die nächsten Schritte</a:t>
            </a:r>
          </a:p>
        </p:txBody>
      </p:sp>
      <p:pic>
        <p:nvPicPr>
          <p:cNvPr id="36" name="Grafik 35">
            <a:extLst>
              <a:ext uri="{FF2B5EF4-FFF2-40B4-BE49-F238E27FC236}">
                <a16:creationId xmlns:a16="http://schemas.microsoft.com/office/drawing/2014/main" id="{A4A28FCE-3E05-F288-09F0-F6E5514F8AF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98405" y="5644022"/>
            <a:ext cx="7410994" cy="6656171"/>
          </a:xfrm>
          <a:prstGeom prst="rect">
            <a:avLst/>
          </a:prstGeom>
        </p:spPr>
      </p:pic>
      <p:pic>
        <p:nvPicPr>
          <p:cNvPr id="37" name="Grafik 36">
            <a:extLst>
              <a:ext uri="{FF2B5EF4-FFF2-40B4-BE49-F238E27FC236}">
                <a16:creationId xmlns:a16="http://schemas.microsoft.com/office/drawing/2014/main" id="{887BE607-D171-E341-BCA5-6C743AE91CF4}"/>
              </a:ext>
            </a:extLst>
          </p:cNvPr>
          <p:cNvPicPr>
            <a:picLocks noChangeAspect="1"/>
          </p:cNvPicPr>
          <p:nvPr/>
        </p:nvPicPr>
        <p:blipFill>
          <a:blip r:embed="rId6"/>
          <a:stretch>
            <a:fillRect/>
          </a:stretch>
        </p:blipFill>
        <p:spPr>
          <a:xfrm>
            <a:off x="8733365" y="7610427"/>
            <a:ext cx="3199192" cy="876300"/>
          </a:xfrm>
          <a:prstGeom prst="rect">
            <a:avLst/>
          </a:prstGeom>
        </p:spPr>
      </p:pic>
      <p:pic>
        <p:nvPicPr>
          <p:cNvPr id="38" name="Grafik 37">
            <a:extLst>
              <a:ext uri="{FF2B5EF4-FFF2-40B4-BE49-F238E27FC236}">
                <a16:creationId xmlns:a16="http://schemas.microsoft.com/office/drawing/2014/main" id="{BA3F59A5-3073-5571-BDA1-B6E38D50470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318068" y="6908092"/>
            <a:ext cx="7772400" cy="784117"/>
          </a:xfrm>
          <a:prstGeom prst="rect">
            <a:avLst/>
          </a:prstGeom>
        </p:spPr>
      </p:pic>
      <p:sp>
        <p:nvSpPr>
          <p:cNvPr id="5" name="Rechteck 4">
            <a:extLst>
              <a:ext uri="{FF2B5EF4-FFF2-40B4-BE49-F238E27FC236}">
                <a16:creationId xmlns:a16="http://schemas.microsoft.com/office/drawing/2014/main" id="{CA4770A1-981B-57C5-234B-2FF8849629B4}"/>
              </a:ext>
            </a:extLst>
          </p:cNvPr>
          <p:cNvSpPr>
            <a:spLocks noGrp="1" noRot="1" noMove="1" noResize="1" noEditPoints="1" noAdjustHandles="1" noChangeArrowheads="1" noChangeShapeType="1"/>
          </p:cNvSpPr>
          <p:nvPr/>
        </p:nvSpPr>
        <p:spPr>
          <a:xfrm>
            <a:off x="-1" y="0"/>
            <a:ext cx="873212" cy="6858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descr="Geld mit einfarbiger Füllung">
            <a:extLst>
              <a:ext uri="{FF2B5EF4-FFF2-40B4-BE49-F238E27FC236}">
                <a16:creationId xmlns:a16="http://schemas.microsoft.com/office/drawing/2014/main" id="{FEE8CEB3-8D20-8EB8-3DAB-A586AD73C36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3402" y="3111477"/>
            <a:ext cx="794518" cy="794518"/>
          </a:xfrm>
          <a:prstGeom prst="rect">
            <a:avLst/>
          </a:prstGeom>
        </p:spPr>
      </p:pic>
      <p:pic>
        <p:nvPicPr>
          <p:cNvPr id="19" name="Grafik 18" descr="Schild mit einfarbiger Füllung">
            <a:extLst>
              <a:ext uri="{FF2B5EF4-FFF2-40B4-BE49-F238E27FC236}">
                <a16:creationId xmlns:a16="http://schemas.microsoft.com/office/drawing/2014/main" id="{81E744DB-33F9-08D1-CEB6-471AB300B49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3402" y="4063881"/>
            <a:ext cx="794518" cy="794518"/>
          </a:xfrm>
          <a:prstGeom prst="rect">
            <a:avLst/>
          </a:prstGeom>
        </p:spPr>
      </p:pic>
      <p:pic>
        <p:nvPicPr>
          <p:cNvPr id="17" name="Grafik 16" descr="Neu mit einfarbiger Füllung">
            <a:extLst>
              <a:ext uri="{FF2B5EF4-FFF2-40B4-BE49-F238E27FC236}">
                <a16:creationId xmlns:a16="http://schemas.microsoft.com/office/drawing/2014/main" id="{1A1D407B-F017-B1CD-4306-7C6C15D3ACB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3402" y="5016285"/>
            <a:ext cx="794518" cy="794518"/>
          </a:xfrm>
          <a:prstGeom prst="rect">
            <a:avLst/>
          </a:prstGeom>
        </p:spPr>
      </p:pic>
      <p:pic>
        <p:nvPicPr>
          <p:cNvPr id="15" name="Grafik 14" descr="Tanzschritte mit einfarbiger Füllung">
            <a:extLst>
              <a:ext uri="{FF2B5EF4-FFF2-40B4-BE49-F238E27FC236}">
                <a16:creationId xmlns:a16="http://schemas.microsoft.com/office/drawing/2014/main" id="{BBDF96E2-9E0B-D014-FC3B-EB9C1AB0106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3402" y="5968687"/>
            <a:ext cx="794518" cy="794518"/>
          </a:xfrm>
          <a:prstGeom prst="rect">
            <a:avLst/>
          </a:prstGeom>
        </p:spPr>
      </p:pic>
      <p:pic>
        <p:nvPicPr>
          <p:cNvPr id="9" name="Grafik 8" descr="Gruppenerfolg mit einfarbiger Füllung">
            <a:extLst>
              <a:ext uri="{FF2B5EF4-FFF2-40B4-BE49-F238E27FC236}">
                <a16:creationId xmlns:a16="http://schemas.microsoft.com/office/drawing/2014/main" id="{0DA7B3F6-F672-E4D7-3545-5DCC10315112}"/>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3402" y="2159073"/>
            <a:ext cx="794518" cy="794518"/>
          </a:xfrm>
          <a:prstGeom prst="rect">
            <a:avLst/>
          </a:prstGeom>
        </p:spPr>
      </p:pic>
      <p:pic>
        <p:nvPicPr>
          <p:cNvPr id="2" name="Grafik 1" descr="Kommentar (wichtig) mit einfarbiger Füllung">
            <a:extLst>
              <a:ext uri="{FF2B5EF4-FFF2-40B4-BE49-F238E27FC236}">
                <a16:creationId xmlns:a16="http://schemas.microsoft.com/office/drawing/2014/main" id="{7F86E2EE-CA2C-E0C8-3411-2858A7ABF274}"/>
              </a:ext>
            </a:extLst>
          </p:cNvPr>
          <p:cNvPicPr>
            <a:picLocks noChangeAspect="1"/>
          </p:cNvPicPr>
          <p:nvPr/>
        </p:nvPicPr>
        <p:blipFill>
          <a:blip>
            <a:extLst>
              <a:ext uri="{96DAC541-7B7A-43D3-8B79-37D633B846F1}">
                <asvg:svgBlip xmlns:asvg="http://schemas.microsoft.com/office/drawing/2016/SVG/main" r:embed="rId13"/>
              </a:ext>
            </a:extLst>
          </a:blip>
          <a:srcRect/>
          <a:stretch/>
        </p:blipFill>
        <p:spPr>
          <a:xfrm>
            <a:off x="33402" y="1206669"/>
            <a:ext cx="794518" cy="794518"/>
          </a:xfrm>
          <a:prstGeom prst="rect">
            <a:avLst/>
          </a:prstGeom>
        </p:spPr>
      </p:pic>
      <p:pic>
        <p:nvPicPr>
          <p:cNvPr id="1028" name="Picture 4" descr="CAMPFLOW - MITGLIEDER APP">
            <a:extLst>
              <a:ext uri="{FF2B5EF4-FFF2-40B4-BE49-F238E27FC236}">
                <a16:creationId xmlns:a16="http://schemas.microsoft.com/office/drawing/2014/main" id="{B204DE2F-EF79-0C0A-44AC-E6E3D672138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08376" y="253662"/>
            <a:ext cx="873212" cy="87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774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a:themeElements>
    <a:clrScheme name="KjG">
      <a:dk1>
        <a:sysClr val="windowText" lastClr="000000"/>
      </a:dk1>
      <a:lt1>
        <a:sysClr val="window" lastClr="FFFFFF"/>
      </a:lt1>
      <a:dk2>
        <a:srgbClr val="0E2841"/>
      </a:dk2>
      <a:lt2>
        <a:srgbClr val="E8E8E8"/>
      </a:lt2>
      <a:accent1>
        <a:srgbClr val="00517B"/>
      </a:accent1>
      <a:accent2>
        <a:srgbClr val="CC0740"/>
      </a:accent2>
      <a:accent3>
        <a:srgbClr val="569DD6"/>
      </a:accent3>
      <a:accent4>
        <a:srgbClr val="EF7EA4"/>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KjG">
    <a:dk1>
      <a:sysClr val="windowText" lastClr="000000"/>
    </a:dk1>
    <a:lt1>
      <a:sysClr val="window" lastClr="FFFFFF"/>
    </a:lt1>
    <a:dk2>
      <a:srgbClr val="0E2841"/>
    </a:dk2>
    <a:lt2>
      <a:srgbClr val="E8E8E8"/>
    </a:lt2>
    <a:accent1>
      <a:srgbClr val="00517B"/>
    </a:accent1>
    <a:accent2>
      <a:srgbClr val="CC0740"/>
    </a:accent2>
    <a:accent3>
      <a:srgbClr val="569DD6"/>
    </a:accent3>
    <a:accent4>
      <a:srgbClr val="EF7EA4"/>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0</TotalTime>
  <Words>3448</Words>
  <Application>Microsoft Office PowerPoint</Application>
  <PresentationFormat>Breitbild</PresentationFormat>
  <Paragraphs>326</Paragraphs>
  <Slides>12</Slides>
  <Notes>12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12</vt:i4>
      </vt:variant>
    </vt:vector>
  </HeadingPairs>
  <TitlesOfParts>
    <vt:vector size="19" baseType="lpstr">
      <vt:lpstr>Aptos</vt:lpstr>
      <vt:lpstr>Aptos Display</vt:lpstr>
      <vt:lpstr>Arial</vt:lpstr>
      <vt:lpstr>Arial Black</vt:lpstr>
      <vt:lpstr>Calibri</vt:lpstr>
      <vt:lpstr>Secca KjG</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Hilbert</dc:creator>
  <cp:lastModifiedBy>Daniel Hilbert</cp:lastModifiedBy>
  <cp:revision>1</cp:revision>
  <dcterms:created xsi:type="dcterms:W3CDTF">2026-05-12T21:21:43Z</dcterms:created>
  <dcterms:modified xsi:type="dcterms:W3CDTF">2026-06-03T17:23:42Z</dcterms:modified>
</cp:coreProperties>
</file>