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Secca KjG" panose="020B0503030003020504" pitchFamily="34" charset="0"/>
      <p:regular r:id="rId9"/>
      <p:bold r:id="rId10"/>
      <p:italic r:id="rId11"/>
      <p:boldItalic r:id="rId1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-To-Wal" id="{5BC519A8-83C7-4C47-83B6-AFC40839F189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776ED4-46ED-4B4D-8AC6-B9C1EB7FA135}" v="1" dt="2026-11-01T20:35:51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81"/>
    <p:restoredTop sz="95687"/>
  </p:normalViewPr>
  <p:slideViewPr>
    <p:cSldViewPr snapToGrid="0" snapToObjects="1">
      <p:cViewPr varScale="1">
        <p:scale>
          <a:sx n="67" d="100"/>
          <a:sy n="67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ilbert" userId="83ba64ae5ecb5370" providerId="LiveId" clId="{76F26E80-2A79-4F2B-8F3A-4D29E5F84BA7}"/>
    <pc:docChg chg="undo custSel modSld modMainMaster">
      <pc:chgData name="Daniel Hilbert" userId="83ba64ae5ecb5370" providerId="LiveId" clId="{76F26E80-2A79-4F2B-8F3A-4D29E5F84BA7}" dt="2026-11-01T20:46:24.839" v="45" actId="20577"/>
      <pc:docMkLst>
        <pc:docMk/>
      </pc:docMkLst>
      <pc:sldChg chg="addSp delSp modSp mod">
        <pc:chgData name="Daniel Hilbert" userId="83ba64ae5ecb5370" providerId="LiveId" clId="{76F26E80-2A79-4F2B-8F3A-4D29E5F84BA7}" dt="2026-11-01T20:35:52.301" v="7"/>
        <pc:sldMkLst>
          <pc:docMk/>
          <pc:sldMk cId="0" sldId="257"/>
        </pc:sldMkLst>
        <pc:spChg chg="add del mod">
          <ac:chgData name="Daniel Hilbert" userId="83ba64ae5ecb5370" providerId="LiveId" clId="{76F26E80-2A79-4F2B-8F3A-4D29E5F84BA7}" dt="2026-11-01T20:35:52.301" v="7"/>
          <ac:spMkLst>
            <pc:docMk/>
            <pc:sldMk cId="0" sldId="257"/>
            <ac:spMk id="3" creationId="{DCC0FC64-8DD7-90B3-74D5-D163AC18A46D}"/>
          </ac:spMkLst>
        </pc:spChg>
        <pc:spChg chg="mod">
          <ac:chgData name="Daniel Hilbert" userId="83ba64ae5ecb5370" providerId="LiveId" clId="{76F26E80-2A79-4F2B-8F3A-4D29E5F84BA7}" dt="2026-11-01T20:35:51.647" v="1" actId="27636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Daniel Hilbert" userId="83ba64ae5ecb5370" providerId="LiveId" clId="{76F26E80-2A79-4F2B-8F3A-4D29E5F84BA7}" dt="2026-11-01T20:35:51.661" v="2" actId="27636"/>
        <pc:sldMkLst>
          <pc:docMk/>
          <pc:sldMk cId="0" sldId="258"/>
        </pc:sldMkLst>
        <pc:spChg chg="mod">
          <ac:chgData name="Daniel Hilbert" userId="83ba64ae5ecb5370" providerId="LiveId" clId="{76F26E80-2A79-4F2B-8F3A-4D29E5F84BA7}" dt="2026-11-01T20:35:51.661" v="2" actId="27636"/>
          <ac:spMkLst>
            <pc:docMk/>
            <pc:sldMk cId="0" sldId="258"/>
            <ac:spMk id="4" creationId="{00000000-0000-0000-0000-000000000000}"/>
          </ac:spMkLst>
        </pc:spChg>
      </pc:sldChg>
      <pc:sldChg chg="modSp mod">
        <pc:chgData name="Daniel Hilbert" userId="83ba64ae5ecb5370" providerId="LiveId" clId="{76F26E80-2A79-4F2B-8F3A-4D29E5F84BA7}" dt="2026-11-01T20:35:51.671" v="3" actId="27636"/>
        <pc:sldMkLst>
          <pc:docMk/>
          <pc:sldMk cId="0" sldId="259"/>
        </pc:sldMkLst>
        <pc:spChg chg="mod">
          <ac:chgData name="Daniel Hilbert" userId="83ba64ae5ecb5370" providerId="LiveId" clId="{76F26E80-2A79-4F2B-8F3A-4D29E5F84BA7}" dt="2026-11-01T20:35:51.671" v="3" actId="27636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Daniel Hilbert" userId="83ba64ae5ecb5370" providerId="LiveId" clId="{76F26E80-2A79-4F2B-8F3A-4D29E5F84BA7}" dt="2026-11-01T20:46:24.839" v="45" actId="20577"/>
        <pc:sldMkLst>
          <pc:docMk/>
          <pc:sldMk cId="0" sldId="260"/>
        </pc:sldMkLst>
        <pc:spChg chg="mod">
          <ac:chgData name="Daniel Hilbert" userId="83ba64ae5ecb5370" providerId="LiveId" clId="{76F26E80-2A79-4F2B-8F3A-4D29E5F84BA7}" dt="2026-11-01T20:35:51.680" v="4" actId="27636"/>
          <ac:spMkLst>
            <pc:docMk/>
            <pc:sldMk cId="0" sldId="260"/>
            <ac:spMk id="4" creationId="{00000000-0000-0000-0000-000000000000}"/>
          </ac:spMkLst>
        </pc:spChg>
        <pc:spChg chg="mod">
          <ac:chgData name="Daniel Hilbert" userId="83ba64ae5ecb5370" providerId="LiveId" clId="{76F26E80-2A79-4F2B-8F3A-4D29E5F84BA7}" dt="2026-11-01T20:46:18.310" v="33" actId="2057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Daniel Hilbert" userId="83ba64ae5ecb5370" providerId="LiveId" clId="{76F26E80-2A79-4F2B-8F3A-4D29E5F84BA7}" dt="2026-11-01T20:46:21.232" v="39" actId="2057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Daniel Hilbert" userId="83ba64ae5ecb5370" providerId="LiveId" clId="{76F26E80-2A79-4F2B-8F3A-4D29E5F84BA7}" dt="2026-11-01T20:46:24.839" v="45" actId="20577"/>
          <ac:spMkLst>
            <pc:docMk/>
            <pc:sldMk cId="0" sldId="260"/>
            <ac:spMk id="21" creationId="{00000000-0000-0000-0000-000000000000}"/>
          </ac:spMkLst>
        </pc:spChg>
      </pc:sldChg>
      <pc:sldChg chg="modSp mod">
        <pc:chgData name="Daniel Hilbert" userId="83ba64ae5ecb5370" providerId="LiveId" clId="{76F26E80-2A79-4F2B-8F3A-4D29E5F84BA7}" dt="2026-11-01T20:35:51.689" v="5" actId="27636"/>
        <pc:sldMkLst>
          <pc:docMk/>
          <pc:sldMk cId="0" sldId="261"/>
        </pc:sldMkLst>
        <pc:spChg chg="mod">
          <ac:chgData name="Daniel Hilbert" userId="83ba64ae5ecb5370" providerId="LiveId" clId="{76F26E80-2A79-4F2B-8F3A-4D29E5F84BA7}" dt="2026-11-01T20:35:51.689" v="5" actId="27636"/>
          <ac:spMkLst>
            <pc:docMk/>
            <pc:sldMk cId="0" sldId="261"/>
            <ac:spMk id="4" creationId="{00000000-0000-0000-0000-000000000000}"/>
          </ac:spMkLst>
        </pc:spChg>
      </pc:sldChg>
      <pc:sldMasterChg chg="modSldLayout">
        <pc:chgData name="Daniel Hilbert" userId="83ba64ae5ecb5370" providerId="LiveId" clId="{76F26E80-2A79-4F2B-8F3A-4D29E5F84BA7}" dt="2026-11-01T20:38:04.780" v="27" actId="478"/>
        <pc:sldMasterMkLst>
          <pc:docMk/>
          <pc:sldMasterMk cId="2085324785" sldId="2147483648"/>
        </pc:sldMasterMkLst>
        <pc:sldLayoutChg chg="delSp modSp mod">
          <pc:chgData name="Daniel Hilbert" userId="83ba64ae5ecb5370" providerId="LiveId" clId="{76F26E80-2A79-4F2B-8F3A-4D29E5F84BA7}" dt="2026-11-01T20:37:01.025" v="14" actId="14100"/>
          <pc:sldLayoutMkLst>
            <pc:docMk/>
            <pc:sldMasterMk cId="2085324785" sldId="2147483648"/>
            <pc:sldLayoutMk cId="3775512272" sldId="2147483649"/>
          </pc:sldLayoutMkLst>
          <pc:spChg chg="del mod">
            <ac:chgData name="Daniel Hilbert" userId="83ba64ae5ecb5370" providerId="LiveId" clId="{76F26E80-2A79-4F2B-8F3A-4D29E5F84BA7}" dt="2026-11-01T20:36:59.263" v="13" actId="478"/>
            <ac:spMkLst>
              <pc:docMk/>
              <pc:sldMasterMk cId="2085324785" sldId="2147483648"/>
              <pc:sldLayoutMk cId="3775512272" sldId="2147483649"/>
              <ac:spMk id="4" creationId="{DECACC3D-4EC1-DE46-3416-2C6EAAE42BF8}"/>
            </ac:spMkLst>
          </pc:spChg>
          <pc:picChg chg="mod">
            <ac:chgData name="Daniel Hilbert" userId="83ba64ae5ecb5370" providerId="LiveId" clId="{76F26E80-2A79-4F2B-8F3A-4D29E5F84BA7}" dt="2026-11-01T20:37:01.025" v="14" actId="14100"/>
            <ac:picMkLst>
              <pc:docMk/>
              <pc:sldMasterMk cId="2085324785" sldId="2147483648"/>
              <pc:sldLayoutMk cId="3775512272" sldId="2147483649"/>
              <ac:picMk id="14" creationId="{D8512AA0-F4B7-EDED-1E33-ABC5AA7F1476}"/>
            </ac:picMkLst>
          </pc:picChg>
          <pc:cxnChg chg="del">
            <ac:chgData name="Daniel Hilbert" userId="83ba64ae5ecb5370" providerId="LiveId" clId="{76F26E80-2A79-4F2B-8F3A-4D29E5F84BA7}" dt="2026-11-01T20:36:49.063" v="10" actId="478"/>
            <ac:cxnSpMkLst>
              <pc:docMk/>
              <pc:sldMasterMk cId="2085324785" sldId="2147483648"/>
              <pc:sldLayoutMk cId="3775512272" sldId="2147483649"/>
              <ac:cxnSpMk id="34" creationId="{D5A29408-E04D-C636-D352-B84090451C69}"/>
            </ac:cxnSpMkLst>
          </pc:cxnChg>
        </pc:sldLayoutChg>
        <pc:sldLayoutChg chg="delSp modSp mod">
          <pc:chgData name="Daniel Hilbert" userId="83ba64ae5ecb5370" providerId="LiveId" clId="{76F26E80-2A79-4F2B-8F3A-4D29E5F84BA7}" dt="2026-11-01T20:36:54.358" v="12" actId="14100"/>
          <pc:sldLayoutMkLst>
            <pc:docMk/>
            <pc:sldMasterMk cId="2085324785" sldId="2147483648"/>
            <pc:sldLayoutMk cId="1045329586" sldId="2147483650"/>
          </pc:sldLayoutMkLst>
          <pc:spChg chg="mod">
            <ac:chgData name="Daniel Hilbert" userId="83ba64ae5ecb5370" providerId="LiveId" clId="{76F26E80-2A79-4F2B-8F3A-4D29E5F84BA7}" dt="2026-11-01T20:36:20.930" v="9" actId="6549"/>
            <ac:spMkLst>
              <pc:docMk/>
              <pc:sldMasterMk cId="2085324785" sldId="2147483648"/>
              <pc:sldLayoutMk cId="1045329586" sldId="2147483650"/>
              <ac:spMk id="8" creationId="{D32789FA-D136-DF4D-2C84-78EF13ABAAEE}"/>
            </ac:spMkLst>
          </pc:spChg>
          <pc:picChg chg="mod">
            <ac:chgData name="Daniel Hilbert" userId="83ba64ae5ecb5370" providerId="LiveId" clId="{76F26E80-2A79-4F2B-8F3A-4D29E5F84BA7}" dt="2026-11-01T20:36:54.358" v="12" actId="14100"/>
            <ac:picMkLst>
              <pc:docMk/>
              <pc:sldMasterMk cId="2085324785" sldId="2147483648"/>
              <pc:sldLayoutMk cId="1045329586" sldId="2147483650"/>
              <ac:picMk id="7" creationId="{CEF727DE-F348-5309-17AF-B0AB36CA3142}"/>
            </ac:picMkLst>
          </pc:picChg>
          <pc:cxnChg chg="del">
            <ac:chgData name="Daniel Hilbert" userId="83ba64ae5ecb5370" providerId="LiveId" clId="{76F26E80-2A79-4F2B-8F3A-4D29E5F84BA7}" dt="2026-11-01T20:36:51.895" v="11" actId="478"/>
            <ac:cxnSpMkLst>
              <pc:docMk/>
              <pc:sldMasterMk cId="2085324785" sldId="2147483648"/>
              <pc:sldLayoutMk cId="1045329586" sldId="2147483650"/>
              <ac:cxnSpMk id="10" creationId="{25E96137-8954-F90A-E7B1-9BEFFFE02DB8}"/>
            </ac:cxnSpMkLst>
          </pc:cxnChg>
        </pc:sldLayoutChg>
        <pc:sldLayoutChg chg="addSp mod">
          <pc:chgData name="Daniel Hilbert" userId="83ba64ae5ecb5370" providerId="LiveId" clId="{76F26E80-2A79-4F2B-8F3A-4D29E5F84BA7}" dt="2026-11-01T20:37:35.924" v="23" actId="22"/>
          <pc:sldLayoutMkLst>
            <pc:docMk/>
            <pc:sldMasterMk cId="2085324785" sldId="2147483648"/>
            <pc:sldLayoutMk cId="3472332790" sldId="2147483651"/>
          </pc:sldLayoutMkLst>
          <pc:spChg chg="add">
            <ac:chgData name="Daniel Hilbert" userId="83ba64ae5ecb5370" providerId="LiveId" clId="{76F26E80-2A79-4F2B-8F3A-4D29E5F84BA7}" dt="2026-11-01T20:37:35.924" v="23" actId="22"/>
            <ac:spMkLst>
              <pc:docMk/>
              <pc:sldMasterMk cId="2085324785" sldId="2147483648"/>
              <pc:sldLayoutMk cId="3472332790" sldId="2147483651"/>
              <ac:spMk id="12" creationId="{456977AB-3001-068B-436D-4E43D66A1293}"/>
            </ac:spMkLst>
          </pc:spChg>
          <pc:picChg chg="add">
            <ac:chgData name="Daniel Hilbert" userId="83ba64ae5ecb5370" providerId="LiveId" clId="{76F26E80-2A79-4F2B-8F3A-4D29E5F84BA7}" dt="2026-11-01T20:37:35.924" v="23" actId="22"/>
            <ac:picMkLst>
              <pc:docMk/>
              <pc:sldMasterMk cId="2085324785" sldId="2147483648"/>
              <pc:sldLayoutMk cId="3472332790" sldId="2147483651"/>
              <ac:picMk id="5" creationId="{FF89C36B-9034-BABA-543E-DB36BDB27352}"/>
            </ac:picMkLst>
          </pc:picChg>
        </pc:sldLayoutChg>
        <pc:sldLayoutChg chg="addSp delSp modSp mod">
          <pc:chgData name="Daniel Hilbert" userId="83ba64ae5ecb5370" providerId="LiveId" clId="{76F26E80-2A79-4F2B-8F3A-4D29E5F84BA7}" dt="2026-11-01T20:37:23.817" v="22" actId="478"/>
          <pc:sldLayoutMkLst>
            <pc:docMk/>
            <pc:sldMasterMk cId="2085324785" sldId="2147483648"/>
            <pc:sldLayoutMk cId="2921148302" sldId="2147483654"/>
          </pc:sldLayoutMkLst>
          <pc:spChg chg="mod">
            <ac:chgData name="Daniel Hilbert" userId="83ba64ae5ecb5370" providerId="LiveId" clId="{76F26E80-2A79-4F2B-8F3A-4D29E5F84BA7}" dt="2026-11-01T20:37:06.715" v="15" actId="6549"/>
            <ac:spMkLst>
              <pc:docMk/>
              <pc:sldMasterMk cId="2085324785" sldId="2147483648"/>
              <pc:sldLayoutMk cId="2921148302" sldId="2147483654"/>
              <ac:spMk id="8" creationId="{63F61723-3E32-5273-73CA-F9F5F3F22455}"/>
            </ac:spMkLst>
          </pc:spChg>
          <pc:picChg chg="add del">
            <ac:chgData name="Daniel Hilbert" userId="83ba64ae5ecb5370" providerId="LiveId" clId="{76F26E80-2A79-4F2B-8F3A-4D29E5F84BA7}" dt="2026-11-01T20:37:23.372" v="21" actId="22"/>
            <ac:picMkLst>
              <pc:docMk/>
              <pc:sldMasterMk cId="2085324785" sldId="2147483648"/>
              <pc:sldLayoutMk cId="2921148302" sldId="2147483654"/>
              <ac:picMk id="4" creationId="{E322BED9-FA63-ED47-3A98-C3D2EC4B45F7}"/>
            </ac:picMkLst>
          </pc:picChg>
          <pc:picChg chg="add del mod">
            <ac:chgData name="Daniel Hilbert" userId="83ba64ae5ecb5370" providerId="LiveId" clId="{76F26E80-2A79-4F2B-8F3A-4D29E5F84BA7}" dt="2026-11-01T20:37:23.817" v="22" actId="478"/>
            <ac:picMkLst>
              <pc:docMk/>
              <pc:sldMasterMk cId="2085324785" sldId="2147483648"/>
              <pc:sldLayoutMk cId="2921148302" sldId="2147483654"/>
              <ac:picMk id="7" creationId="{8D24F69D-A34B-EB54-11A8-EC793E5988F4}"/>
            </ac:picMkLst>
          </pc:picChg>
          <pc:cxnChg chg="del">
            <ac:chgData name="Daniel Hilbert" userId="83ba64ae5ecb5370" providerId="LiveId" clId="{76F26E80-2A79-4F2B-8F3A-4D29E5F84BA7}" dt="2026-11-01T20:37:09.151" v="16" actId="478"/>
            <ac:cxnSpMkLst>
              <pc:docMk/>
              <pc:sldMasterMk cId="2085324785" sldId="2147483648"/>
              <pc:sldLayoutMk cId="2921148302" sldId="2147483654"/>
              <ac:cxnSpMk id="10" creationId="{D5EFAE24-E8E8-282D-C5D1-7AD3A2520A63}"/>
            </ac:cxnSpMkLst>
          </pc:cxnChg>
        </pc:sldLayoutChg>
        <pc:sldLayoutChg chg="delSp modSp mod">
          <pc:chgData name="Daniel Hilbert" userId="83ba64ae5ecb5370" providerId="LiveId" clId="{76F26E80-2A79-4F2B-8F3A-4D29E5F84BA7}" dt="2026-11-01T20:38:04.780" v="27" actId="478"/>
          <pc:sldLayoutMkLst>
            <pc:docMk/>
            <pc:sldMasterMk cId="2085324785" sldId="2147483648"/>
            <pc:sldLayoutMk cId="3504135700" sldId="2147483655"/>
          </pc:sldLayoutMkLst>
          <pc:spChg chg="del mod">
            <ac:chgData name="Daniel Hilbert" userId="83ba64ae5ecb5370" providerId="LiveId" clId="{76F26E80-2A79-4F2B-8F3A-4D29E5F84BA7}" dt="2026-11-01T20:38:04.780" v="27" actId="478"/>
            <ac:spMkLst>
              <pc:docMk/>
              <pc:sldMasterMk cId="2085324785" sldId="2147483648"/>
              <pc:sldLayoutMk cId="3504135700" sldId="2147483655"/>
              <ac:spMk id="6" creationId="{9F531901-CAAD-9D89-5F40-A97EB54E40F1}"/>
            </ac:spMkLst>
          </pc:spChg>
          <pc:spChg chg="del">
            <ac:chgData name="Daniel Hilbert" userId="83ba64ae5ecb5370" providerId="LiveId" clId="{76F26E80-2A79-4F2B-8F3A-4D29E5F84BA7}" dt="2026-11-01T20:38:03.619" v="25" actId="478"/>
            <ac:spMkLst>
              <pc:docMk/>
              <pc:sldMasterMk cId="2085324785" sldId="2147483648"/>
              <pc:sldLayoutMk cId="3504135700" sldId="2147483655"/>
              <ac:spMk id="7" creationId="{A8463A98-5844-60E7-B5E6-A301316BD389}"/>
            </ac:spMkLst>
          </pc:spChg>
          <pc:picChg chg="del">
            <ac:chgData name="Daniel Hilbert" userId="83ba64ae5ecb5370" providerId="LiveId" clId="{76F26E80-2A79-4F2B-8F3A-4D29E5F84BA7}" dt="2026-11-01T20:38:01.980" v="24" actId="478"/>
            <ac:picMkLst>
              <pc:docMk/>
              <pc:sldMasterMk cId="2085324785" sldId="2147483648"/>
              <pc:sldLayoutMk cId="3504135700" sldId="2147483655"/>
              <ac:picMk id="5" creationId="{FD5FD21E-A4C2-F4DE-DE8B-214209BC80E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48B4D-82D2-EB4A-AB20-4D6DAA1FD31A}" type="datetimeFigureOut">
              <a:rPr lang="de-DE" smtClean="0"/>
              <a:t>01.11.2026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39D6F-71BD-A249-AAC5-7074CF39ED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162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How-To-Wal</a:t>
            </a:r>
          </a:p>
          <a:p>
            <a:r>
              <a:t>• Diese Folien erklären, wie eine Wahl in der KjG abläuft – gut geeignet, um sie vor der Wahl auf der Mitgliederversammlung zu zeigen. Die Wahl selbst leitet die Wahlleitung der Ortsgruppe.</a:t>
            </a:r>
          </a:p>
          <a:p>
            <a:r>
              <a:t>• Grundlage: Musterwahlordnung für Ortsgruppen (bzw. die Wahlordnung in eurer Satzung).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Wahlrecht</a:t>
            </a:r>
          </a:p>
          <a:p>
            <a:r>
              <a:t>• Stimmberechtigt sind alle Mitglieder der Ortsgruppe (die den Beitrag gezahlt haben) – altersunabhängig.</a:t>
            </a:r>
          </a:p>
          <a:p>
            <a:r>
              <a:t>• Wählbar ist, wer Mitglied ist, mindestens beschränkt geschäftsfähig (ab 7 Jahren) und vorgeschlagen ist – vorausgesetzt, mindestens ein Mitglied der Leitung ist voll geschäftsfähig (18).</a:t>
            </a:r>
          </a:p>
          <a:p>
            <a:r>
              <a:t>• Bei Gewählten unter 18 braucht es das Einverständnis der Personensorgeberechtigten (Vorlage im Musterprotokoll, Anlage 4). Verweigern sie, ist die Person nicht gewählt.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Zusammensetzung der Ortsleitung (Muster-Ortssatzung)</a:t>
            </a:r>
          </a:p>
          <a:p>
            <a:r>
              <a:t>• Geschlechtergerecht: bis zu 2 weiblich, bis zu 2 männlich, bis zu 1 Person, die sich nicht im binären Geschlechtersystem wiederfindet (INTA*). Eure eigene Satzung kann abweichen.</a:t>
            </a:r>
          </a:p>
          <a:p>
            <a:r>
              <a:t>• Nicht alle Stellen müssen besetzt sein; die Ortsleitung bleibt handlungsfähig. Beispiele okay: 2w/2m/0, 1w/2m/0, 2w/2m/1, 0w/2m/0. Nicht okay: 3 männlich + 1 weiblich.</a:t>
            </a:r>
          </a:p>
          <a:p>
            <a:r>
              <a:t>• Die Zahlen auf der Folie lesen sich als weiblich / männlich / INTA*.</a:t>
            </a:r>
          </a:p>
          <a:p>
            <a:r>
              <a:t>• INTA* = intergeschlechtlich, nichtbinär, trans, agender. Wir sagen bewusst nicht „divers“, weil das einen entsprechenden Eintrag im Personenstandsregister voraussetzen würde.</a:t>
            </a:r>
          </a:p>
          <a:p>
            <a:r>
              <a:t>• Eine Person der Ortsleitung sollte die Geistliche Leitung übernehmen (kirchliche Beauftragung nötig).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Ablauf nach Musterwahlordnung</a:t>
            </a:r>
          </a:p>
          <a:p>
            <a:r>
              <a:t>a) Bekanntgabe der Wahlregeln, b) Öffnung der Vorschlagsliste, c) Schließen der Vorschlagsliste, d) Feststellung der Wählbarkeitsvoraussetzungen, e) Kandidat*innenvorstellung, f) Kandidat*innenbefragung, g) Personaldebatte (nur auf Antrag, vertraulich, ohne Kandidat*innen), h) Wahlhandlung, i) Feststellung und Verkündung des Ergebnisses, j) Ermittlung der Annahme.</a:t>
            </a:r>
          </a:p>
          <a:p>
            <a:r>
              <a:t>• Gewählt ist, wer mehr als die Hälfte der gültigen Stimmen mit Ja bekommt. Mehr als die Hälfte Nein → kann in weiteren Wahlgängen nicht mehr antreten. Leere Zettel = Enthaltung.</a:t>
            </a:r>
          </a:p>
          <a:p>
            <a:r>
              <a:t>• Andere Wahlen (z. B. Kassenprüfung) dürfen auf Antrag offen per Handzeichen und/oder en bloc stattfinden, wenn niemand widerspricht. Die Ortsleitung wird IMMER geheim gewählt.</a:t>
            </a:r>
          </a:p>
          <a:p>
            <a:r>
              <a:t>• Kandidiert jemand aus der Wahlleitung, ruht für diese Wahl die Mitgliedschaft in der Wahlleitung.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Stimmzettel mit Ja / Nein / Enthaltung</a:t>
            </a:r>
          </a:p>
          <a:p>
            <a:r>
              <a:t>• In der KjG wird meist pro Person mit Ja, Nein oder Enthaltung abgestimmt. So kann man Personen auch ausdrücklich nicht wählen.</a:t>
            </a:r>
          </a:p>
          <a:p>
            <a:r>
              <a:t>• Gewählt ist, wer mehr als die Hälfte der abgegebenen gültigen Stimmen mit Ja bekommt. Sind mehr Personen gewählt als Plätze frei sind, entscheiden die meisten Ja-Stimmen (bei Gleichstand Stichwahl, dann Los).</a:t>
            </a:r>
          </a:p>
          <a:p>
            <a:r>
              <a:t>• Wer mehr als die Hälfte Nein-Stimmen bekommt, kann in weiteren Wahlgängen nicht mehr antreten.</a:t>
            </a:r>
          </a:p>
          <a:p>
            <a:r>
              <a:t>• Leere Stimmzettel zählen als Enthaltung. Zettel, bei denen der Wille nicht eindeutig ist oder die Zusätze enthalten, sind ungültig.</a:t>
            </a:r>
          </a:p>
          <a:p>
            <a:r>
              <a:t>• Eine Druckvorlage für Stimmzettel liegt als Word-Datei bei („KjG_Stimmzettel_Vorlage.docx“).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Nach der Wahl (Checkliste aus dem Musterprotokoll)</a:t>
            </a:r>
          </a:p>
          <a:p>
            <a:r>
              <a:t>• Unterlagen, Schlüssel &amp; Co. übergeben.</a:t>
            </a:r>
          </a:p>
          <a:p>
            <a:r>
              <a:t>• Campflow pflegen: Rollen und Kontaktdaten der neuen Ortsleitung eintragen. Ohne Zugriff: Mail an mail@kjg-freiburg.de.</a:t>
            </a:r>
          </a:p>
          <a:p>
            <a:r>
              <a:t>• Darauf achten, dass die neue Ortsleitung alle Zugänge bekommt: Campflow, E-Mail-Accounts, OASE-BW, Portal der Kreisjugendringe, Instagram/Facebook, WhatsApp- und Threema-Gruppen …</a:t>
            </a:r>
          </a:p>
          <a:p>
            <a:r>
              <a:t>• Bank unbedingt informieren (Vertretungsberechtigung!).</a:t>
            </a:r>
          </a:p>
          <a:p>
            <a:r>
              <a:t>• Nur e.V.: Änderung über Ratsschreiber/Notar ans Vereinsregister melden.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D8512AA0-F4B7-EDED-1E33-ABC5AA7F14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2890" y="201192"/>
            <a:ext cx="2382605" cy="986337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96CBF279-0290-BD39-E0A7-6A8962DA25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23555" y="4240124"/>
            <a:ext cx="7410994" cy="665617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45CAAE3-3CD7-CB88-B932-1692008B5C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251919">
            <a:off x="-2054541" y="-2381969"/>
            <a:ext cx="5474426" cy="413408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5C067D5-7979-C493-EA60-281F94461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2330"/>
            <a:ext cx="9144000" cy="2387600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1D58E50-5B02-A515-E959-3A3F0F4F0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05821"/>
            <a:ext cx="9144000" cy="692757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959A5B-BDCD-C716-019F-7DB80063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53097" y="464336"/>
            <a:ext cx="2138895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KjG DV Freiburg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E101275-C773-11AD-DF50-2E984A3F253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33365" y="5723573"/>
            <a:ext cx="3199192" cy="8763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B5FC647-6FEA-CCF2-73D1-DEB6B9DC28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41475" y="-896644"/>
            <a:ext cx="401775" cy="38617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604BA7C5-25FA-CAAE-E2E7-166B7399B6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36587">
            <a:off x="2718515" y="-457841"/>
            <a:ext cx="1320927" cy="1508223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33CAB823-F797-5852-830D-553336888F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79892" y="4929055"/>
            <a:ext cx="787400" cy="8763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8C28489E-BFDA-E813-0A26-401A1FFE29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18068" y="5021238"/>
            <a:ext cx="7772400" cy="784117"/>
          </a:xfrm>
          <a:prstGeom prst="rect">
            <a:avLst/>
          </a:prstGeom>
        </p:spPr>
      </p:pic>
      <p:sp>
        <p:nvSpPr>
          <p:cNvPr id="32" name="Inhaltsplatzhalter 31">
            <a:extLst>
              <a:ext uri="{FF2B5EF4-FFF2-40B4-BE49-F238E27FC236}">
                <a16:creationId xmlns:a16="http://schemas.microsoft.com/office/drawing/2014/main" id="{3F395039-52D6-858F-E864-2D8569F88EF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3696993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75512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CC9F2-ADC3-80E0-1B61-A6AC67E02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298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35C70D-79D6-9020-D3F9-28DA13ECA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113"/>
            <a:ext cx="9829800" cy="4548761"/>
          </a:xfrm>
        </p:spPr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EF727DE-F348-5309-17AF-B0AB36CA31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43216" y="230188"/>
            <a:ext cx="1757630" cy="750924"/>
          </a:xfrm>
          <a:prstGeom prst="rect">
            <a:avLst/>
          </a:prstGeom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D32789FA-D136-DF4D-2C84-78EF13ABAAEE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000" dirty="0"/>
          </a:p>
        </p:txBody>
      </p:sp>
      <p:sp>
        <p:nvSpPr>
          <p:cNvPr id="13" name="Inhaltsplatzhalter 31">
            <a:extLst>
              <a:ext uri="{FF2B5EF4-FFF2-40B4-BE49-F238E27FC236}">
                <a16:creationId xmlns:a16="http://schemas.microsoft.com/office/drawing/2014/main" id="{628B3DB0-CA43-8C23-DC15-CADC3E9423A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1610873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34958C4-A01A-E219-13E8-0425B982B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C15F6F0F-22B5-7D62-FEF4-00E4A1ED46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B37F40C8-D86A-B942-D730-ACE22811CD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8BB4FD51-4E4B-5C86-04A9-BA7088989D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D82B4058-72E1-58D4-EA3C-0F65278150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  <p:sp>
        <p:nvSpPr>
          <p:cNvPr id="33" name="Fußzeilenplatzhalter 4">
            <a:extLst>
              <a:ext uri="{FF2B5EF4-FFF2-40B4-BE49-F238E27FC236}">
                <a16:creationId xmlns:a16="http://schemas.microsoft.com/office/drawing/2014/main" id="{F8073ADD-B306-DC27-C7E0-76F0179BE907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</p:spTree>
    <p:extLst>
      <p:ext uri="{BB962C8B-B14F-4D97-AF65-F5344CB8AC3E}">
        <p14:creationId xmlns:p14="http://schemas.microsoft.com/office/powerpoint/2010/main" val="104532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DB16A-B6C4-15BB-BA65-4B30A010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7"/>
            <a:ext cx="9829800" cy="936926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Inhaltsplatzhalter 31">
            <a:extLst>
              <a:ext uri="{FF2B5EF4-FFF2-40B4-BE49-F238E27FC236}">
                <a16:creationId xmlns:a16="http://schemas.microsoft.com/office/drawing/2014/main" id="{CC41A79E-1179-20AB-276B-0D28B42E8F1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02937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24F69D-A34B-EB54-11A8-EC793E5988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24805" y="230188"/>
            <a:ext cx="1776041" cy="750924"/>
          </a:xfrm>
          <a:prstGeom prst="rect">
            <a:avLst/>
          </a:prstGeom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63F61723-3E32-5273-73CA-F9F5F3F22455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0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8953D4F-5AF4-8448-FF17-EABDE7F1E0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8163011-40E1-8574-004D-CA380E5CBF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7099D2C-DFD7-62DA-0FCD-806D8D6B06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867ABA3-A386-A7A8-8EC6-C2917E2690B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861F672-F589-03F1-35A6-5E734A59B2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17974AB-69C6-B82E-15C5-30F375B066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873249"/>
            <a:ext cx="9829800" cy="4527553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Fußzeilenplatzhalter 4">
            <a:extLst>
              <a:ext uri="{FF2B5EF4-FFF2-40B4-BE49-F238E27FC236}">
                <a16:creationId xmlns:a16="http://schemas.microsoft.com/office/drawing/2014/main" id="{D51D6006-CE29-E3CD-8283-17A00DF5BD41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</p:spTree>
    <p:extLst>
      <p:ext uri="{BB962C8B-B14F-4D97-AF65-F5344CB8AC3E}">
        <p14:creationId xmlns:p14="http://schemas.microsoft.com/office/powerpoint/2010/main" val="292114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AB8A7F-E725-5690-C395-DD94E6B0C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8361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144270-D8C4-EE4F-D9E2-A6A3ACBDF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12659"/>
            <a:ext cx="9836150" cy="117699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31">
            <a:extLst>
              <a:ext uri="{FF2B5EF4-FFF2-40B4-BE49-F238E27FC236}">
                <a16:creationId xmlns:a16="http://schemas.microsoft.com/office/drawing/2014/main" id="{2DC7E785-8A6D-3EA4-F8B4-A79F289E028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4467956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149E93E-7202-0198-B47F-706D373426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2000" y="1563688"/>
            <a:ext cx="304800" cy="2921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7FE369B-D355-7FA2-002D-3522542885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60150" y="1423988"/>
            <a:ext cx="139700" cy="1397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E5A38B0-8BCA-7234-FC7E-4F115286CC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60150" y="1855788"/>
            <a:ext cx="241300" cy="2032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BC8F512-08FF-802D-9A2B-F7D2832758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1150" y="1385888"/>
            <a:ext cx="139700" cy="1397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F89C36B-9034-BABA-543E-DB36BDB273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43216" y="230188"/>
            <a:ext cx="1757630" cy="750924"/>
          </a:xfrm>
          <a:prstGeom prst="rect">
            <a:avLst/>
          </a:prstGeom>
        </p:spPr>
      </p:pic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456977AB-3001-068B-436D-4E43D66A1293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</p:spTree>
    <p:extLst>
      <p:ext uri="{BB962C8B-B14F-4D97-AF65-F5344CB8AC3E}">
        <p14:creationId xmlns:p14="http://schemas.microsoft.com/office/powerpoint/2010/main" val="347233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CD6E26-F818-22D8-3C6E-38CE1C16A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298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A6D0F6-849C-5A9F-FBEB-0DA8330AA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4717773" cy="46298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87C4BCF-9442-69B1-261F-40D0B270E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0226" y="1825624"/>
            <a:ext cx="4717774" cy="46298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Inhaltsplatzhalter 31">
            <a:extLst>
              <a:ext uri="{FF2B5EF4-FFF2-40B4-BE49-F238E27FC236}">
                <a16:creationId xmlns:a16="http://schemas.microsoft.com/office/drawing/2014/main" id="{7EBA7C4F-68F5-31C5-2FE2-BC397A41485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89439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EA56261-5763-1D55-F700-C6751B81CA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557B8E04-8534-F3B4-B1D1-B641EAE1A7B5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00E398B9-43D3-B11B-A5E9-C67FA59A3E9A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FB32FCDB-2EE1-F936-DE7B-7D3265C39F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2877" y="664980"/>
            <a:ext cx="304800" cy="2921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9E73A70-36C5-912A-C48F-BB31F86D4B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3548" y="399321"/>
            <a:ext cx="139700" cy="1397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F65F9A1-B7EA-D386-33C5-F6FF625A780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53328" y="5890239"/>
            <a:ext cx="241300" cy="2032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6396D6F-641A-B4DF-2F75-13A4FAB4B7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5563604">
            <a:off x="11517864" y="6262520"/>
            <a:ext cx="139700" cy="1397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DD9E8FB-2A0A-4A38-C5F0-33E5D1FF43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783575" y="6076687"/>
            <a:ext cx="139700" cy="139700"/>
          </a:xfrm>
          <a:prstGeom prst="rect">
            <a:avLst/>
          </a:prstGeom>
        </p:spPr>
      </p:pic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C0C66B36-14BD-32C7-A704-7CD3F9D063FA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</p:spTree>
    <p:extLst>
      <p:ext uri="{BB962C8B-B14F-4D97-AF65-F5344CB8AC3E}">
        <p14:creationId xmlns:p14="http://schemas.microsoft.com/office/powerpoint/2010/main" val="407897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CF96BA-6E03-B4F3-8069-8E843F714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828212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5ADA99-0C09-CF77-7C09-9DB56C29A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5625"/>
            <a:ext cx="4716184" cy="679450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C0097F0-A52F-D767-60D7-59D66243F0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50226" y="1825625"/>
            <a:ext cx="4716184" cy="679450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31">
            <a:extLst>
              <a:ext uri="{FF2B5EF4-FFF2-40B4-BE49-F238E27FC236}">
                <a16:creationId xmlns:a16="http://schemas.microsoft.com/office/drawing/2014/main" id="{726582F8-6B65-C070-30D7-1374ECE9CA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89439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A6F04E3-FA87-FDCA-6902-44A514ED70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F3EF02E1-2DB7-9948-AFC7-ED895F586798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6AE58271-09C3-0478-C43C-7AD4ED839525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k 14">
            <a:extLst>
              <a:ext uri="{FF2B5EF4-FFF2-40B4-BE49-F238E27FC236}">
                <a16:creationId xmlns:a16="http://schemas.microsoft.com/office/drawing/2014/main" id="{A010A68A-BB13-2879-97ED-22FCBCFD20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2877" y="664980"/>
            <a:ext cx="304800" cy="2921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3F41AE0-17FB-8039-412E-3F1B5D1994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3548" y="399321"/>
            <a:ext cx="139700" cy="1397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CB7088C9-95AB-2E0F-CF7C-49C03FD3042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53328" y="5890239"/>
            <a:ext cx="241300" cy="2032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B3228C1C-6F20-387B-5719-F102DAC3BBB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5563604">
            <a:off x="11517864" y="6262520"/>
            <a:ext cx="139700" cy="1397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2C360DC-40B2-A036-9521-89343FBF14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783575" y="6076687"/>
            <a:ext cx="139700" cy="139700"/>
          </a:xfrm>
          <a:prstGeom prst="rect">
            <a:avLst/>
          </a:prstGeom>
        </p:spPr>
      </p:pic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C4F31E2D-AB81-BDE4-2EF0-A54AA92DA321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87DB018A-E3C8-C3AF-6D3A-93213665DB8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8199" y="2505075"/>
            <a:ext cx="4717773" cy="395042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3" name="Inhaltsplatzhalter 3">
            <a:extLst>
              <a:ext uri="{FF2B5EF4-FFF2-40B4-BE49-F238E27FC236}">
                <a16:creationId xmlns:a16="http://schemas.microsoft.com/office/drawing/2014/main" id="{82F5A73D-2481-F3F6-8183-D76E88ED8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0226" y="2505075"/>
            <a:ext cx="4717774" cy="395042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1238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mit Pun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5FD21E-A4C2-F4DE-DE8B-214209BC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9F531901-CAAD-9D89-5F40-A97EB54E40F1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8463A98-5844-60E7-B5E6-A301316BD389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0F07DC3-6C0D-86FA-6813-3BDDC549A6C1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8052974D-DDA5-351E-8AC3-5823B79FB6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88A235D-62B8-6746-E6F9-D9230825BB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8505120-CE88-9245-DFD9-1A34476EBB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3041EF7-2CC9-A58A-AA86-999FECE8BF9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BF848EF-AE10-56D8-8126-D587B4C540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6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0F07DC3-6C0D-86FA-6813-3BDDC549A6C1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13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59F00B-A036-6146-7B75-A754CE7D5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297C37-7B14-1950-401E-18C3CBF8F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286932"/>
            <a:ext cx="6172200" cy="51138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B1E1DC-BF43-D022-7476-F2D94096D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485730"/>
            <a:ext cx="3932237" cy="39150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Inhaltsplatzhalter 31">
            <a:extLst>
              <a:ext uri="{FF2B5EF4-FFF2-40B4-BE49-F238E27FC236}">
                <a16:creationId xmlns:a16="http://schemas.microsoft.com/office/drawing/2014/main" id="{FC36633A-DEF4-165E-5CAB-CF2DC7838FA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2057400"/>
            <a:ext cx="4768849" cy="21383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97D25C-70E6-0C3D-14F8-1C4B2349DD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CBDA2FC7-F9B7-B7D7-C79A-F2381BA25B94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B7319E55-A072-96E9-DE60-F64DF33167C6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39B22D4D-127E-2D73-262E-1B9BBB947761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8DC809DF-F97A-9E77-60B4-D0A584E908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7DA8DB6-6956-33CF-C963-3640F7ED3D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C07E8AC-B910-1C98-1601-826F9BDEEBC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9154962-D28D-AB03-21BB-80445D9CBBC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0020180-CA6D-710C-EF98-4BC1A17244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2C45E2-D57E-5E81-B2AF-74A407A3B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5F0792E-C91F-28E1-CDD3-C69370EC66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44115"/>
            <a:ext cx="6172200" cy="59697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5162FDA-F0B7-D571-D3EE-DC1BFC1020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454EB6F0-1BD2-92D9-870B-3428CD449A1E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2C83C98-CD7F-501C-DB66-1030151F0E5D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2FEE9640-EC89-A2C9-6246-7D1F2A64B40F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D7542482-2517-0740-130E-36D133A86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485730"/>
            <a:ext cx="3932237" cy="39150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Inhaltsplatzhalter 31">
            <a:extLst>
              <a:ext uri="{FF2B5EF4-FFF2-40B4-BE49-F238E27FC236}">
                <a16:creationId xmlns:a16="http://schemas.microsoft.com/office/drawing/2014/main" id="{2FB0759E-8AA6-5AB3-A5D1-FACC2DB99CC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2057400"/>
            <a:ext cx="4768849" cy="21383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75DAE9D-67EF-6295-A056-06A97C69F3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DE8217E-3CCA-CA36-83A9-3C5DD17B32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F53EE35-4872-B345-465D-127248C4CE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E17664E-A5E9-75C2-4346-F83F9CC4333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EE958CEE-F218-B1A3-875E-121AFC503D5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30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D5FD21E-A4C2-F4DE-DE8B-214209BC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9F531901-CAAD-9D89-5F40-A97EB54E40F1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8463A98-5844-60E7-B5E6-A301316BD389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50F07DC3-6C0D-86FA-6813-3BDDC549A6C1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8052974D-DDA5-351E-8AC3-5823B79FB6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88A235D-62B8-6746-E6F9-D9230825BB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8505120-CE88-9245-DFD9-1A34476EBB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3041EF7-2CC9-A58A-AA86-999FECE8BF9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BF848EF-AE10-56D8-8126-D587B4C540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  <p:sp>
        <p:nvSpPr>
          <p:cNvPr id="13" name="Bildplatzhalter 2">
            <a:extLst>
              <a:ext uri="{FF2B5EF4-FFF2-40B4-BE49-F238E27FC236}">
                <a16:creationId xmlns:a16="http://schemas.microsoft.com/office/drawing/2014/main" id="{947F6030-E0B2-D22C-8E57-F7E976333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6483" y="374120"/>
            <a:ext cx="6172200" cy="59697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24A81FB-82C6-75F9-745D-C7FDBB8C1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2683" y="4898647"/>
            <a:ext cx="3457617" cy="14452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Inhaltsplatzhalter 31">
            <a:extLst>
              <a:ext uri="{FF2B5EF4-FFF2-40B4-BE49-F238E27FC236}">
                <a16:creationId xmlns:a16="http://schemas.microsoft.com/office/drawing/2014/main" id="{EA13F3C9-D4D4-69B2-3FF9-918D7B94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001451" y="4509052"/>
            <a:ext cx="4768849" cy="21383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07430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DB16A-B6C4-15BB-BA65-4B30A010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7"/>
            <a:ext cx="9829800" cy="936926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Inhaltsplatzhalter 31">
            <a:extLst>
              <a:ext uri="{FF2B5EF4-FFF2-40B4-BE49-F238E27FC236}">
                <a16:creationId xmlns:a16="http://schemas.microsoft.com/office/drawing/2014/main" id="{CC41A79E-1179-20AB-276B-0D28B42E8F1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02937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24F69D-A34B-EB54-11A8-EC793E5988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63F61723-3E32-5273-73CA-F9F5F3F22455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D5EFAE24-E8E8-282D-C5D1-7AD3A2520A6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58953D4F-5AF4-8448-FF17-EABDE7F1E0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8163011-40E1-8574-004D-CA380E5CBF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7099D2C-DFD7-62DA-0FCD-806D8D6B06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867ABA3-A386-A7A8-8EC6-C2917E2690B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861F672-F589-03F1-35A6-5E734A59B2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  <p:sp>
        <p:nvSpPr>
          <p:cNvPr id="26" name="Fußzeilenplatzhalter 4">
            <a:extLst>
              <a:ext uri="{FF2B5EF4-FFF2-40B4-BE49-F238E27FC236}">
                <a16:creationId xmlns:a16="http://schemas.microsoft.com/office/drawing/2014/main" id="{D51D6006-CE29-E3CD-8283-17A00DF5BD41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4A29575-C6DF-A18C-03F0-5D1E1FC67500}"/>
              </a:ext>
            </a:extLst>
          </p:cNvPr>
          <p:cNvSpPr/>
          <p:nvPr userDrawn="1"/>
        </p:nvSpPr>
        <p:spPr>
          <a:xfrm>
            <a:off x="1393135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F2B7129E-7743-9A20-B757-B4C4E5D9D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62B99089-8909-6505-8681-FEEC02DBB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C66E262-5663-E1C6-177F-1CE5077425F2}"/>
              </a:ext>
            </a:extLst>
          </p:cNvPr>
          <p:cNvSpPr/>
          <p:nvPr userDrawn="1"/>
        </p:nvSpPr>
        <p:spPr>
          <a:xfrm>
            <a:off x="4089952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E8A937B1-8D58-FB0B-D828-AD251C4EEF5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535017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D5CD33DC-097E-5D4C-2EEB-1DC8CC36E76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535018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69FEBAF-18A9-C751-CBB3-12657333180E}"/>
              </a:ext>
            </a:extLst>
          </p:cNvPr>
          <p:cNvSpPr/>
          <p:nvPr userDrawn="1"/>
        </p:nvSpPr>
        <p:spPr>
          <a:xfrm>
            <a:off x="6786770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platzhalter 2">
            <a:extLst>
              <a:ext uri="{FF2B5EF4-FFF2-40B4-BE49-F238E27FC236}">
                <a16:creationId xmlns:a16="http://schemas.microsoft.com/office/drawing/2014/main" id="{616A1696-0FBB-CC50-D0B7-683E8F2B8822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231835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3A9B55C4-C771-C4E9-32F2-62A229B3B2F9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231836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22485CE-EE54-4403-5F26-11171AD50687}"/>
              </a:ext>
            </a:extLst>
          </p:cNvPr>
          <p:cNvSpPr/>
          <p:nvPr userDrawn="1"/>
        </p:nvSpPr>
        <p:spPr>
          <a:xfrm>
            <a:off x="9483588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platzhalter 2">
            <a:extLst>
              <a:ext uri="{FF2B5EF4-FFF2-40B4-BE49-F238E27FC236}">
                <a16:creationId xmlns:a16="http://schemas.microsoft.com/office/drawing/2014/main" id="{48DAAC0F-42A8-CD4B-A61C-69EF9D9A1B23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8928653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EE299803-0591-0D0B-9165-9C4ECFBD7CBB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928654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2">
            <a:extLst>
              <a:ext uri="{FF2B5EF4-FFF2-40B4-BE49-F238E27FC236}">
                <a16:creationId xmlns:a16="http://schemas.microsoft.com/office/drawing/2014/main" id="{6D29F994-697B-78BE-502E-9008A8711D55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393135" y="2315818"/>
            <a:ext cx="1404730" cy="14047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31" name="Textplatzhalter 2">
            <a:extLst>
              <a:ext uri="{FF2B5EF4-FFF2-40B4-BE49-F238E27FC236}">
                <a16:creationId xmlns:a16="http://schemas.microsoft.com/office/drawing/2014/main" id="{167B370F-EA27-9E4C-5CF6-71AE3182B0F5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089952" y="2315817"/>
            <a:ext cx="1404730" cy="14047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2</a:t>
            </a:r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719C6929-B6B4-D4F6-8D73-52C00F02F52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785025" y="2315817"/>
            <a:ext cx="1404730" cy="14047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3</a:t>
            </a:r>
          </a:p>
        </p:txBody>
      </p:sp>
      <p:sp>
        <p:nvSpPr>
          <p:cNvPr id="33" name="Textplatzhalter 2">
            <a:extLst>
              <a:ext uri="{FF2B5EF4-FFF2-40B4-BE49-F238E27FC236}">
                <a16:creationId xmlns:a16="http://schemas.microsoft.com/office/drawing/2014/main" id="{E1919AB7-2FEB-ED9B-EDDC-3170D412BD40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480099" y="2315817"/>
            <a:ext cx="1404730" cy="14047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21021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DB16A-B6C4-15BB-BA65-4B30A010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7"/>
            <a:ext cx="9829800" cy="936926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Inhaltsplatzhalter 31">
            <a:extLst>
              <a:ext uri="{FF2B5EF4-FFF2-40B4-BE49-F238E27FC236}">
                <a16:creationId xmlns:a16="http://schemas.microsoft.com/office/drawing/2014/main" id="{CC41A79E-1179-20AB-276B-0D28B42E8F1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02937"/>
            <a:ext cx="10668000" cy="201249"/>
          </a:xfrm>
          <a:solidFill>
            <a:schemeClr val="accent2"/>
          </a:soli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de-DE" dirty="0"/>
              <a:t> 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24F69D-A34B-EB54-11A8-EC793E5988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53068" y="230188"/>
            <a:ext cx="2547778" cy="750924"/>
          </a:xfrm>
          <a:prstGeom prst="rect">
            <a:avLst/>
          </a:prstGeom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63F61723-3E32-5273-73CA-F9F5F3F22455}"/>
              </a:ext>
            </a:extLst>
          </p:cNvPr>
          <p:cNvSpPr txBox="1">
            <a:spLocks/>
          </p:cNvSpPr>
          <p:nvPr userDrawn="1"/>
        </p:nvSpPr>
        <p:spPr>
          <a:xfrm>
            <a:off x="9926994" y="444117"/>
            <a:ext cx="699818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/>
              <a:t>2026/27</a:t>
            </a:r>
            <a:endParaRPr lang="de-DE" sz="1000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D5EFAE24-E8E8-282D-C5D1-7AD3A2520A6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626804" y="402496"/>
            <a:ext cx="1" cy="3612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58953D4F-5AF4-8448-FF17-EABDE7F1E0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5444" y="158573"/>
            <a:ext cx="304800" cy="2921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8163011-40E1-8574-004D-CA380E5CBF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5083" y="5748516"/>
            <a:ext cx="304800" cy="2921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7099D2C-DFD7-62DA-0FCD-806D8D6B06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6252" y="6343888"/>
            <a:ext cx="241300" cy="2032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867ABA3-A386-A7A8-8EC6-C2917E2690B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20" y="353626"/>
            <a:ext cx="139700" cy="1397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861F672-F589-03F1-35A6-5E734A59B2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1183" y="604768"/>
            <a:ext cx="241300" cy="203200"/>
          </a:xfrm>
          <a:prstGeom prst="rect">
            <a:avLst/>
          </a:prstGeom>
        </p:spPr>
      </p:pic>
      <p:sp>
        <p:nvSpPr>
          <p:cNvPr id="26" name="Fußzeilenplatzhalter 4">
            <a:extLst>
              <a:ext uri="{FF2B5EF4-FFF2-40B4-BE49-F238E27FC236}">
                <a16:creationId xmlns:a16="http://schemas.microsoft.com/office/drawing/2014/main" id="{D51D6006-CE29-E3CD-8283-17A00DF5BD41}"/>
              </a:ext>
            </a:extLst>
          </p:cNvPr>
          <p:cNvSpPr txBox="1">
            <a:spLocks/>
          </p:cNvSpPr>
          <p:nvPr userDrawn="1"/>
        </p:nvSpPr>
        <p:spPr>
          <a:xfrm>
            <a:off x="10626804" y="444116"/>
            <a:ext cx="1565196" cy="277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Secca Std Medium" panose="020B05030300030205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/>
              <a:t>KjG DV Freiburg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4A29575-C6DF-A18C-03F0-5D1E1FC67500}"/>
              </a:ext>
            </a:extLst>
          </p:cNvPr>
          <p:cNvSpPr/>
          <p:nvPr userDrawn="1"/>
        </p:nvSpPr>
        <p:spPr>
          <a:xfrm>
            <a:off x="1393135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F2B7129E-7743-9A20-B757-B4C4E5D9D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62B99089-8909-6505-8681-FEEC02DBB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1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C66E262-5663-E1C6-177F-1CE5077425F2}"/>
              </a:ext>
            </a:extLst>
          </p:cNvPr>
          <p:cNvSpPr/>
          <p:nvPr userDrawn="1"/>
        </p:nvSpPr>
        <p:spPr>
          <a:xfrm>
            <a:off x="4089952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E8A937B1-8D58-FB0B-D828-AD251C4EEF5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535017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3">
            <a:extLst>
              <a:ext uri="{FF2B5EF4-FFF2-40B4-BE49-F238E27FC236}">
                <a16:creationId xmlns:a16="http://schemas.microsoft.com/office/drawing/2014/main" id="{D5CD33DC-097E-5D4C-2EEB-1DC8CC36E76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535018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69FEBAF-18A9-C751-CBB3-12657333180E}"/>
              </a:ext>
            </a:extLst>
          </p:cNvPr>
          <p:cNvSpPr/>
          <p:nvPr userDrawn="1"/>
        </p:nvSpPr>
        <p:spPr>
          <a:xfrm>
            <a:off x="6786770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platzhalter 2">
            <a:extLst>
              <a:ext uri="{FF2B5EF4-FFF2-40B4-BE49-F238E27FC236}">
                <a16:creationId xmlns:a16="http://schemas.microsoft.com/office/drawing/2014/main" id="{616A1696-0FBB-CC50-D0B7-683E8F2B8822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231835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3A9B55C4-C771-C4E9-32F2-62A229B3B2F9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231836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22485CE-EE54-4403-5F26-11171AD50687}"/>
              </a:ext>
            </a:extLst>
          </p:cNvPr>
          <p:cNvSpPr/>
          <p:nvPr userDrawn="1"/>
        </p:nvSpPr>
        <p:spPr>
          <a:xfrm>
            <a:off x="9483588" y="2315818"/>
            <a:ext cx="1404730" cy="14047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platzhalter 2">
            <a:extLst>
              <a:ext uri="{FF2B5EF4-FFF2-40B4-BE49-F238E27FC236}">
                <a16:creationId xmlns:a16="http://schemas.microsoft.com/office/drawing/2014/main" id="{48DAAC0F-42A8-CD4B-A61C-69EF9D9A1B23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8928653" y="3906216"/>
            <a:ext cx="2514600" cy="679450"/>
          </a:xfrm>
        </p:spPr>
        <p:txBody>
          <a:bodyPr anchor="t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EE299803-0591-0D0B-9165-9C4ECFBD7CBB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928654" y="4771334"/>
            <a:ext cx="2514600" cy="144524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1100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CFE84CB-D673-91E6-75BD-611905419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2ABFFC-ABCA-8DC2-D58A-87F3C9D4D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085324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2" r:id="rId5"/>
    <p:sldLayoutId id="2147483653" r:id="rId6"/>
    <p:sldLayoutId id="2147483658" r:id="rId7"/>
    <p:sldLayoutId id="2147483655" r:id="rId8"/>
    <p:sldLayoutId id="2147483656" r:id="rId9"/>
    <p:sldLayoutId id="2147483657" r:id="rId10"/>
    <p:sldLayoutId id="2147483659" r:id="rId11"/>
    <p:sldLayoutId id="2147483661" r:id="rId12"/>
    <p:sldLayoutId id="2147483660" r:id="rId1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>
          <a:solidFill>
            <a:schemeClr val="accent1"/>
          </a:solidFill>
          <a:latin typeface="Secca KjG" panose="020B05030300030205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accent2"/>
          </a:solidFill>
          <a:latin typeface="Secca KjG" panose="020B05030300030205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2"/>
          </a:solidFill>
          <a:latin typeface="Secca KjG" panose="020B05030300030205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2"/>
          </a:solidFill>
          <a:latin typeface="Secca KjG" panose="020B05030300030205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Secca KjG" panose="020B05030300030205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Secca KjG" panose="020B05030300030205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ntergr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Picture 2" descr="wh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1463040"/>
            <a:ext cx="6217920" cy="3729570"/>
          </a:xfrm>
          <a:prstGeom prst="rect">
            <a:avLst/>
          </a:prstGeom>
        </p:spPr>
      </p:pic>
      <p:pic>
        <p:nvPicPr>
          <p:cNvPr id="4" name="Picture 3" descr="Punk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48640"/>
            <a:ext cx="731520" cy="818606"/>
          </a:xfrm>
          <a:prstGeom prst="rect">
            <a:avLst/>
          </a:prstGeom>
        </p:spPr>
      </p:pic>
      <p:pic>
        <p:nvPicPr>
          <p:cNvPr id="5" name="Picture 4" descr="logo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" y="5897880"/>
            <a:ext cx="2560320" cy="7054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1737360"/>
            <a:ext cx="548640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8000" b="1" i="0">
                <a:solidFill>
                  <a:srgbClr val="FFFFFF"/>
                </a:solidFill>
                <a:latin typeface="Secca KjG"/>
              </a:rPr>
              <a:t>How-To-Wal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154680"/>
            <a:ext cx="512064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Secca KjG"/>
              </a:rPr>
              <a:t>So läuft eine Wahl in der KjG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>
                <a:latin typeface="Secca KjG"/>
              </a:rPr>
              <a:t>Wer darf wählen und wer gewählt werden?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32500" lnSpcReduction="20000"/>
          </a:bodyPr>
          <a:lstStyle/>
          <a:p>
            <a:r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1248" y="2057400"/>
            <a:ext cx="5029200" cy="3108960"/>
          </a:xfrm>
          <a:prstGeom prst="roundRect">
            <a:avLst>
              <a:gd name="adj" fmla="val 12000"/>
            </a:avLst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" y="2286000"/>
            <a:ext cx="4572000" cy="2651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Secca KjG"/>
              </a:rPr>
              <a:t>Wählen darf …</a:t>
            </a:r>
          </a:p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FFFFFF"/>
                </a:solidFill>
                <a:latin typeface="Secca KjG"/>
              </a:rPr>
              <a:t>jedes Mitglied der Ortsgruppe, egal wie alt.</a:t>
            </a:r>
          </a:p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FFFFFF"/>
                </a:solidFill>
                <a:latin typeface="Secca KjG"/>
              </a:rPr>
              <a:t>Auch Kinder haben eine Stimme und dürfen nicht ausgeschlossen werden.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44768" y="2057400"/>
            <a:ext cx="5212080" cy="3108960"/>
          </a:xfrm>
          <a:prstGeom prst="roundRect">
            <a:avLst>
              <a:gd name="adj" fmla="val 12000"/>
            </a:avLst>
          </a:prstGeom>
          <a:solidFill>
            <a:srgbClr val="005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73368" y="2286000"/>
            <a:ext cx="4754880" cy="2651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Secca KjG"/>
              </a:rPr>
              <a:t>Gewählt werden darf …</a:t>
            </a:r>
          </a:p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FFFFFF"/>
                </a:solidFill>
                <a:latin typeface="Secca KjG"/>
              </a:rPr>
              <a:t>jedes Mitglied ab 7 Jahren, wenn es vorgeschlagen wird.</a:t>
            </a:r>
          </a:p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FFFFFF"/>
                </a:solidFill>
                <a:latin typeface="Secca KjG"/>
              </a:rPr>
              <a:t>Mindestens eine Person in der Ortsleitung muss 18 sein.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5440680"/>
            <a:ext cx="84124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Unter 18 gewählt? </a:t>
            </a:r>
            <a:r>
              <a:rPr sz="2000" b="0" i="0">
                <a:solidFill>
                  <a:srgbClr val="1A1A1A"/>
                </a:solidFill>
                <a:latin typeface="Secca KjG"/>
              </a:rPr>
              <a:t>Dann müssen die Eltern zustimmen, notfalls auch nachträglich.</a:t>
            </a:r>
          </a:p>
        </p:txBody>
      </p:sp>
      <p:pic>
        <p:nvPicPr>
          <p:cNvPr id="10" name="Picture 9" descr="whale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5257800"/>
            <a:ext cx="1874519" cy="11243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>
                <a:latin typeface="Secca KjG"/>
              </a:rPr>
              <a:t>Die Ortsleitung: bis zu fünf Plätze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32500" lnSpcReduction="20000"/>
          </a:bodyPr>
          <a:lstStyle/>
          <a:p>
            <a:r>
              <a:t> </a:t>
            </a:r>
          </a:p>
        </p:txBody>
      </p:sp>
      <p:sp>
        <p:nvSpPr>
          <p:cNvPr id="5" name="Oval 4"/>
          <p:cNvSpPr/>
          <p:nvPr/>
        </p:nvSpPr>
        <p:spPr>
          <a:xfrm>
            <a:off x="1024128" y="2057400"/>
            <a:ext cx="1463040" cy="1463040"/>
          </a:xfrm>
          <a:prstGeom prst="ellipse">
            <a:avLst/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361188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Ortsleiterin</a:t>
            </a:r>
          </a:p>
        </p:txBody>
      </p:sp>
      <p:sp>
        <p:nvSpPr>
          <p:cNvPr id="7" name="Oval 6"/>
          <p:cNvSpPr/>
          <p:nvPr/>
        </p:nvSpPr>
        <p:spPr>
          <a:xfrm>
            <a:off x="3127248" y="2057400"/>
            <a:ext cx="1463040" cy="1463040"/>
          </a:xfrm>
          <a:prstGeom prst="ellipse">
            <a:avLst/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52927" y="361188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Ortsleiterin</a:t>
            </a:r>
          </a:p>
        </p:txBody>
      </p:sp>
      <p:sp>
        <p:nvSpPr>
          <p:cNvPr id="9" name="Oval 8"/>
          <p:cNvSpPr/>
          <p:nvPr/>
        </p:nvSpPr>
        <p:spPr>
          <a:xfrm>
            <a:off x="5230368" y="2057400"/>
            <a:ext cx="1463040" cy="1463040"/>
          </a:xfrm>
          <a:prstGeom prst="ellipse">
            <a:avLst/>
          </a:prstGeom>
          <a:solidFill>
            <a:srgbClr val="005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956048" y="361188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Ortsleiter</a:t>
            </a:r>
          </a:p>
        </p:txBody>
      </p:sp>
      <p:sp>
        <p:nvSpPr>
          <p:cNvPr id="11" name="Oval 10"/>
          <p:cNvSpPr/>
          <p:nvPr/>
        </p:nvSpPr>
        <p:spPr>
          <a:xfrm>
            <a:off x="7333488" y="2057400"/>
            <a:ext cx="1463040" cy="1463040"/>
          </a:xfrm>
          <a:prstGeom prst="ellipse">
            <a:avLst/>
          </a:prstGeom>
          <a:solidFill>
            <a:srgbClr val="005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59168" y="361188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Ortsleiter</a:t>
            </a:r>
          </a:p>
        </p:txBody>
      </p:sp>
      <p:sp>
        <p:nvSpPr>
          <p:cNvPr id="13" name="Oval 12"/>
          <p:cNvSpPr/>
          <p:nvPr/>
        </p:nvSpPr>
        <p:spPr>
          <a:xfrm>
            <a:off x="9436607" y="2057400"/>
            <a:ext cx="1463040" cy="1463040"/>
          </a:xfrm>
          <a:prstGeom prst="ellipse">
            <a:avLst/>
          </a:prstGeom>
          <a:solidFill>
            <a:srgbClr val="EF7E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62288" y="361188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INTA*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" y="4206240"/>
            <a:ext cx="658368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1" i="0">
                <a:solidFill>
                  <a:srgbClr val="1A1A1A"/>
                </a:solidFill>
                <a:latin typeface="Secca KjG"/>
              </a:rPr>
              <a:t>Nicht alle Plätze müssen besetzt sein.</a:t>
            </a:r>
          </a:p>
          <a:p>
            <a:pPr algn="l">
              <a:spcAft>
                <a:spcPts val="8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Aber nie mehr als zwei Frauen, zwei Männer und eine INTA*-Person.</a:t>
            </a:r>
          </a:p>
          <a:p>
            <a:pPr algn="l">
              <a:spcAft>
                <a:spcPts val="800"/>
              </a:spcAft>
            </a:pPr>
            <a:r>
              <a:rPr sz="2000" b="0" i="0">
                <a:solidFill>
                  <a:srgbClr val="5A5A5A"/>
                </a:solidFill>
                <a:latin typeface="Secca KjG"/>
              </a:rPr>
              <a:t>INTA* = Personen, die sich nicht im binären Geschlechtersystem wiederfinden.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0" y="4206240"/>
            <a:ext cx="1691640" cy="2148840"/>
          </a:xfrm>
          <a:prstGeom prst="roundRect">
            <a:avLst>
              <a:gd name="adj" fmla="val 12000"/>
            </a:avLst>
          </a:prstGeom>
          <a:solidFill>
            <a:srgbClr val="EEF5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63840" y="4297680"/>
            <a:ext cx="1508760" cy="1965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2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Okay</a:t>
            </a:r>
          </a:p>
          <a:p>
            <a:pPr algn="ctr">
              <a:spcAft>
                <a:spcPts val="2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2 / 2 / 1</a:t>
            </a:r>
          </a:p>
          <a:p>
            <a:pPr algn="ctr">
              <a:spcAft>
                <a:spcPts val="2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2 / 2 / 0</a:t>
            </a:r>
          </a:p>
          <a:p>
            <a:pPr algn="ctr">
              <a:spcAft>
                <a:spcPts val="2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1 / 2 / 0</a:t>
            </a:r>
          </a:p>
          <a:p>
            <a:pPr algn="ctr">
              <a:spcAft>
                <a:spcPts val="2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0 / 2 / 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46920" y="4206240"/>
            <a:ext cx="1691640" cy="2148840"/>
          </a:xfrm>
          <a:prstGeom prst="roundRect">
            <a:avLst>
              <a:gd name="adj" fmla="val 12000"/>
            </a:avLst>
          </a:prstGeom>
          <a:solidFill>
            <a:srgbClr val="EEF5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738360" y="4297680"/>
            <a:ext cx="1508760" cy="1965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2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Nicht okay</a:t>
            </a:r>
          </a:p>
          <a:p>
            <a:pPr algn="ctr">
              <a:spcAft>
                <a:spcPts val="2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1 / 3 / 0</a:t>
            </a:r>
          </a:p>
          <a:p>
            <a:pPr algn="ctr">
              <a:spcAft>
                <a:spcPts val="2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3 / 1 /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>
                <a:latin typeface="Secca KjG"/>
              </a:rPr>
              <a:t>In fünf Schritten zur neuen Ortsleitung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32500" lnSpcReduction="20000"/>
          </a:bodyPr>
          <a:lstStyle/>
          <a:p>
            <a:r>
              <a:t> </a:t>
            </a:r>
          </a:p>
        </p:txBody>
      </p:sp>
      <p:sp>
        <p:nvSpPr>
          <p:cNvPr id="5" name="Oval 4"/>
          <p:cNvSpPr/>
          <p:nvPr/>
        </p:nvSpPr>
        <p:spPr>
          <a:xfrm>
            <a:off x="1458468" y="2057400"/>
            <a:ext cx="731520" cy="731520"/>
          </a:xfrm>
          <a:prstGeom prst="ellipse">
            <a:avLst/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3000" b="1" i="0">
                <a:solidFill>
                  <a:srgbClr val="FFFFFF"/>
                </a:solidFill>
                <a:latin typeface="Secca KjG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926080"/>
            <a:ext cx="19659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Vorschläge sammeln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49039"/>
            <a:ext cx="196596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Wahlregeln erklären, Vorschlagsliste öffnen und schließen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281428" y="2423160"/>
            <a:ext cx="1216152" cy="0"/>
          </a:xfrm>
          <a:prstGeom prst="line">
            <a:avLst/>
          </a:prstGeom>
          <a:ln w="25400">
            <a:solidFill>
              <a:srgbClr val="5A5A5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589020" y="2057400"/>
            <a:ext cx="731520" cy="731520"/>
          </a:xfrm>
          <a:prstGeom prst="ellipse">
            <a:avLst/>
          </a:prstGeom>
          <a:solidFill>
            <a:srgbClr val="005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3000" b="1" i="0">
                <a:solidFill>
                  <a:srgbClr val="FFFFFF"/>
                </a:solidFill>
                <a:latin typeface="Secca KjG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2926080"/>
            <a:ext cx="19659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Vorstellen &amp; fragen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749039"/>
            <a:ext cx="196596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Kandidat*innen stellen sich vor, alle dürfen Fragen stellen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411980" y="2423160"/>
            <a:ext cx="1216152" cy="0"/>
          </a:xfrm>
          <a:prstGeom prst="line">
            <a:avLst/>
          </a:prstGeom>
          <a:ln w="25400">
            <a:solidFill>
              <a:srgbClr val="5A5A5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719572" y="2057400"/>
            <a:ext cx="731520" cy="731520"/>
          </a:xfrm>
          <a:prstGeom prst="ellipse">
            <a:avLst/>
          </a:prstGeom>
          <a:solidFill>
            <a:srgbClr val="569D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3000" b="1" i="0">
                <a:solidFill>
                  <a:srgbClr val="FFFFFF"/>
                </a:solidFill>
                <a:latin typeface="Secca KjG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2352" y="2926080"/>
            <a:ext cx="19659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Geheim wählen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2352" y="3749039"/>
            <a:ext cx="196596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Ortsleitung immer geheim: Stimmzettel in die Wahlurne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542532" y="2423160"/>
            <a:ext cx="1216151" cy="0"/>
          </a:xfrm>
          <a:prstGeom prst="line">
            <a:avLst/>
          </a:prstGeom>
          <a:ln w="25400">
            <a:solidFill>
              <a:srgbClr val="5A5A5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850123" y="2057400"/>
            <a:ext cx="731520" cy="731520"/>
          </a:xfrm>
          <a:prstGeom prst="ellipse">
            <a:avLst/>
          </a:prstGeom>
          <a:solidFill>
            <a:srgbClr val="EF7E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3000" b="1" i="0">
                <a:solidFill>
                  <a:srgbClr val="FFFFFF"/>
                </a:solidFill>
                <a:latin typeface="Secca KjG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2904" y="2926080"/>
            <a:ext cx="19659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Auszählen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2904" y="3749039"/>
            <a:ext cx="196596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Öffentlich zählen. Gewählt ist, wer mehr als die Hälfte Ja-Stimmen hat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673084" y="2423160"/>
            <a:ext cx="1216152" cy="0"/>
          </a:xfrm>
          <a:prstGeom prst="line">
            <a:avLst/>
          </a:prstGeom>
          <a:ln w="25400">
            <a:solidFill>
              <a:srgbClr val="5A5A5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980676" y="2057400"/>
            <a:ext cx="731520" cy="731520"/>
          </a:xfrm>
          <a:prstGeom prst="ellipse">
            <a:avLst/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3000" b="1" i="0">
                <a:solidFill>
                  <a:srgbClr val="FFFFFF"/>
                </a:solidFill>
                <a:latin typeface="Secca KjG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63456" y="2926080"/>
            <a:ext cx="19659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Nimmst du die Wahl an?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3456" y="3749039"/>
            <a:ext cx="196596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Alle Gewählten werden gefragt</a:t>
            </a:r>
          </a:p>
        </p:txBody>
      </p:sp>
      <p:pic>
        <p:nvPicPr>
          <p:cNvPr id="24" name="Picture 23" descr="wh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0" y="5394960"/>
            <a:ext cx="1645920" cy="9872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>
                <a:latin typeface="Secca KjG"/>
              </a:rPr>
              <a:t>So sieht der Stimmzettel aus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32500" lnSpcReduction="20000"/>
          </a:bodyPr>
          <a:lstStyle/>
          <a:p>
            <a: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2011680"/>
            <a:ext cx="5852160" cy="4343400"/>
          </a:xfrm>
          <a:prstGeom prst="rect">
            <a:avLst/>
          </a:prstGeom>
          <a:solidFill>
            <a:srgbClr val="FFFFFF"/>
          </a:solidFill>
          <a:ln w="254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5394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Stimmzettel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514600"/>
            <a:ext cx="5394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Wahl der Ortsleiterinnen (2 Plätze)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3017520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3017520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Nein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4920" y="3017520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Enthaltung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572291"/>
            <a:ext cx="22860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lang="de-DE" sz="2000" b="0" i="0" dirty="0">
                <a:solidFill>
                  <a:srgbClr val="1A1A1A"/>
                </a:solidFill>
                <a:latin typeface="Secca KjG"/>
              </a:rPr>
              <a:t>Name 1</a:t>
            </a:r>
            <a:endParaRPr sz="2000" b="0" i="0" dirty="0">
              <a:solidFill>
                <a:srgbClr val="1A1A1A"/>
              </a:solidFill>
              <a:latin typeface="Secca KjG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74720" y="35478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74720" y="3511296"/>
            <a:ext cx="36576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34840" y="35478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623559" y="35478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43000" y="4258091"/>
            <a:ext cx="22860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lang="de-DE" sz="2000" b="0" i="0" dirty="0">
                <a:solidFill>
                  <a:srgbClr val="1A1A1A"/>
                </a:solidFill>
                <a:latin typeface="Secca KjG"/>
              </a:rPr>
              <a:t>Name 2</a:t>
            </a:r>
            <a:endParaRPr sz="2000" b="0" i="0" dirty="0">
              <a:solidFill>
                <a:srgbClr val="1A1A1A"/>
              </a:solidFill>
              <a:latin typeface="Secca KjG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474720" y="42336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434840" y="42336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34840" y="4197096"/>
            <a:ext cx="36576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23559" y="42336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43000" y="4943891"/>
            <a:ext cx="22860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lang="de-DE" sz="2000" b="0" i="0" dirty="0">
                <a:solidFill>
                  <a:srgbClr val="1A1A1A"/>
                </a:solidFill>
                <a:latin typeface="Secca KjG"/>
              </a:rPr>
              <a:t>Name 3</a:t>
            </a:r>
            <a:endParaRPr sz="2000" b="0" i="0" dirty="0">
              <a:solidFill>
                <a:srgbClr val="1A1A1A"/>
              </a:solidFill>
              <a:latin typeface="Secca KjG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74720" y="49194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34840" y="49194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623559" y="4919472"/>
            <a:ext cx="365760" cy="3657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517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623559" y="4882896"/>
            <a:ext cx="36576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CC0740"/>
                </a:solidFill>
                <a:latin typeface="Secca KjG"/>
              </a:rPr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623560"/>
            <a:ext cx="5394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5A5A5A"/>
                </a:solidFill>
                <a:latin typeface="Secca KjG"/>
              </a:rPr>
              <a:t>Bei jeder Person genau ein Kreuz. Nichts dazuschreiben!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086600" y="2011680"/>
            <a:ext cx="4297680" cy="868680"/>
          </a:xfrm>
          <a:prstGeom prst="roundRect">
            <a:avLst>
              <a:gd name="adj" fmla="val 12000"/>
            </a:avLst>
          </a:prstGeom>
          <a:solidFill>
            <a:srgbClr val="005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269480" y="2011680"/>
            <a:ext cx="402336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Secca KjG"/>
              </a:rPr>
              <a:t>Ja:  </a:t>
            </a:r>
            <a:r>
              <a:rPr sz="2000" b="0" i="0">
                <a:solidFill>
                  <a:srgbClr val="FFFFFF"/>
                </a:solidFill>
                <a:latin typeface="Secca KjG"/>
              </a:rPr>
              <a:t>Ich möchte die Person wählen.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086600" y="3017520"/>
            <a:ext cx="4297680" cy="868680"/>
          </a:xfrm>
          <a:prstGeom prst="roundRect">
            <a:avLst>
              <a:gd name="adj" fmla="val 12000"/>
            </a:avLst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269480" y="3017520"/>
            <a:ext cx="402336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Secca KjG"/>
              </a:rPr>
              <a:t>Nein:  </a:t>
            </a:r>
            <a:r>
              <a:rPr sz="2000" b="0" i="0">
                <a:solidFill>
                  <a:srgbClr val="FFFFFF"/>
                </a:solidFill>
                <a:latin typeface="Secca KjG"/>
              </a:rPr>
              <a:t>Ich möchte die Person ausdrücklich nicht.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86600" y="4023360"/>
            <a:ext cx="4297680" cy="868680"/>
          </a:xfrm>
          <a:prstGeom prst="roundRect">
            <a:avLst>
              <a:gd name="adj" fmla="val 12000"/>
            </a:avLst>
          </a:prstGeom>
          <a:solidFill>
            <a:srgbClr val="5A5A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269480" y="4023360"/>
            <a:ext cx="402336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Secca KjG"/>
              </a:rPr>
              <a:t>Enthaltung:  </a:t>
            </a:r>
            <a:r>
              <a:rPr sz="2000" b="0" i="0">
                <a:solidFill>
                  <a:srgbClr val="FFFFFF"/>
                </a:solidFill>
                <a:latin typeface="Secca KjG"/>
              </a:rPr>
              <a:t>Ich lege mich nicht fest.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86600" y="5074920"/>
            <a:ext cx="301752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Gewählt ist, wer mehr als die Hälfte Ja-Stimmen bekommt.</a:t>
            </a:r>
          </a:p>
        </p:txBody>
      </p:sp>
      <p:pic>
        <p:nvPicPr>
          <p:cNvPr id="34" name="Picture 33" descr="whale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5257800"/>
            <a:ext cx="1554480" cy="9323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>
                <a:latin typeface="Secca KjG"/>
              </a:rPr>
              <a:t>Gewählt! Und jetzt?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32500" lnSpcReduction="20000"/>
          </a:bodyPr>
          <a:lstStyle/>
          <a:p>
            <a:r>
              <a:t> </a:t>
            </a:r>
          </a:p>
        </p:txBody>
      </p:sp>
      <p:sp>
        <p:nvSpPr>
          <p:cNvPr id="5" name="Oval 4"/>
          <p:cNvSpPr/>
          <p:nvPr/>
        </p:nvSpPr>
        <p:spPr>
          <a:xfrm>
            <a:off x="841248" y="2066544"/>
            <a:ext cx="384048" cy="384048"/>
          </a:xfrm>
          <a:prstGeom prst="ellipse">
            <a:avLst/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63040" y="2011680"/>
            <a:ext cx="2011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Annahme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74720" y="2011680"/>
            <a:ext cx="49377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Haben alle die Wahl angenommen? Das gehört ins Protokoll.</a:t>
            </a:r>
          </a:p>
        </p:txBody>
      </p:sp>
      <p:sp>
        <p:nvSpPr>
          <p:cNvPr id="8" name="Oval 7"/>
          <p:cNvSpPr/>
          <p:nvPr/>
        </p:nvSpPr>
        <p:spPr>
          <a:xfrm>
            <a:off x="841248" y="2935224"/>
            <a:ext cx="384048" cy="384048"/>
          </a:xfrm>
          <a:prstGeom prst="ellipse">
            <a:avLst/>
          </a:prstGeom>
          <a:solidFill>
            <a:srgbClr val="0051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63040" y="2880360"/>
            <a:ext cx="2011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Eltern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4720" y="2880360"/>
            <a:ext cx="49377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Unter 18 gewählt? Einverständnis der Eltern einholen.</a:t>
            </a:r>
          </a:p>
        </p:txBody>
      </p:sp>
      <p:sp>
        <p:nvSpPr>
          <p:cNvPr id="11" name="Oval 10"/>
          <p:cNvSpPr/>
          <p:nvPr/>
        </p:nvSpPr>
        <p:spPr>
          <a:xfrm>
            <a:off x="841248" y="3803904"/>
            <a:ext cx="384048" cy="384048"/>
          </a:xfrm>
          <a:prstGeom prst="ellipse">
            <a:avLst/>
          </a:prstGeom>
          <a:solidFill>
            <a:srgbClr val="569D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63040" y="3749040"/>
            <a:ext cx="2011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Protokoll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3749040"/>
            <a:ext cx="49377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Ergebnisprotokoll schreiben und unterschreiben.</a:t>
            </a:r>
          </a:p>
        </p:txBody>
      </p:sp>
      <p:sp>
        <p:nvSpPr>
          <p:cNvPr id="14" name="Oval 13"/>
          <p:cNvSpPr/>
          <p:nvPr/>
        </p:nvSpPr>
        <p:spPr>
          <a:xfrm>
            <a:off x="841248" y="4672584"/>
            <a:ext cx="384048" cy="384048"/>
          </a:xfrm>
          <a:prstGeom prst="ellipse">
            <a:avLst/>
          </a:prstGeom>
          <a:solidFill>
            <a:srgbClr val="EF7E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63040" y="4617720"/>
            <a:ext cx="2011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Zugänge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20" y="4617720"/>
            <a:ext cx="49377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Campflow, E-Mail, Konto, Social Media und Schlüssel übergeben.</a:t>
            </a:r>
          </a:p>
        </p:txBody>
      </p:sp>
      <p:sp>
        <p:nvSpPr>
          <p:cNvPr id="17" name="Oval 16"/>
          <p:cNvSpPr/>
          <p:nvPr/>
        </p:nvSpPr>
        <p:spPr>
          <a:xfrm>
            <a:off x="841248" y="5541264"/>
            <a:ext cx="384048" cy="384048"/>
          </a:xfrm>
          <a:prstGeom prst="ellipse">
            <a:avLst/>
          </a:prstGeom>
          <a:solidFill>
            <a:srgbClr val="CC07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463040" y="5486400"/>
            <a:ext cx="2011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517B"/>
                </a:solidFill>
                <a:latin typeface="Secca KjG"/>
              </a:rPr>
              <a:t>Kontakte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74720" y="5486400"/>
            <a:ext cx="49377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>
                <a:solidFill>
                  <a:srgbClr val="1A1A1A"/>
                </a:solidFill>
                <a:latin typeface="Secca KjG"/>
              </a:rPr>
              <a:t>Neue Daten an Referent*in, Gemeinde, Bank und Finanzamt geben.</a:t>
            </a:r>
          </a:p>
        </p:txBody>
      </p:sp>
      <p:pic>
        <p:nvPicPr>
          <p:cNvPr id="20" name="Picture 19" descr="whale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0" y="2743200"/>
            <a:ext cx="2743200" cy="164539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641080" y="4709160"/>
            <a:ext cx="27432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 i="0">
                <a:solidFill>
                  <a:srgbClr val="CC0740"/>
                </a:solidFill>
                <a:latin typeface="Secca KjG"/>
              </a:rPr>
              <a:t>Gut gemacht!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KjG Diözese Freiburg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B1243"/>
      </a:accent1>
      <a:accent2>
        <a:srgbClr val="00517B"/>
      </a:accent2>
      <a:accent3>
        <a:srgbClr val="EF7FA3"/>
      </a:accent3>
      <a:accent4>
        <a:srgbClr val="589DD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Secca KjG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cca KjG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jG-freiburg_Folienmaster" id="{25482673-4B0B-5F47-AC74-66F7A1912112}" vid="{86940EA2-96B7-D248-9228-B97ED16609BC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1026</Words>
  <Application>Microsoft Office PowerPoint</Application>
  <PresentationFormat>Breitbild</PresentationFormat>
  <Paragraphs>107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Secca KjG</vt:lpstr>
      <vt:lpstr>Arial</vt:lpstr>
      <vt:lpstr>Calibri</vt:lpstr>
      <vt:lpstr>Office</vt:lpstr>
      <vt:lpstr>PowerPoint-Präsentation</vt:lpstr>
      <vt:lpstr>Wer darf wählen und wer gewählt werden?</vt:lpstr>
      <vt:lpstr>Die Ortsleitung: bis zu fünf Plätze</vt:lpstr>
      <vt:lpstr>In fünf Schritten zur neuen Ortsleitung</vt:lpstr>
      <vt:lpstr>So sieht der Stimmzettel aus</vt:lpstr>
      <vt:lpstr>Gewählt! Und jetzt?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Gewinnung von Eisenerz aus Benzinkanistern</dc:title>
  <dc:creator>Janine Kühnle</dc:creator>
  <cp:lastModifiedBy>Daniel Hilbert</cp:lastModifiedBy>
  <cp:revision>4</cp:revision>
  <dcterms:created xsi:type="dcterms:W3CDTF">2023-02-07T11:50:29Z</dcterms:created>
  <dcterms:modified xsi:type="dcterms:W3CDTF">2026-11-01T20:46:26Z</dcterms:modified>
</cp:coreProperties>
</file>